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6858000" cx="12192000"/>
  <p:notesSz cx="6858000" cy="9144000"/>
  <p:embeddedFontLst>
    <p:embeddedFont>
      <p:font typeface="Ubuntu"/>
      <p:regular r:id="rId39"/>
      <p:bold r:id="rId40"/>
      <p:italic r:id="rId41"/>
      <p:boldItalic r:id="rId42"/>
    </p:embeddedFont>
    <p:embeddedFont>
      <p:font typeface="Montserrat Black"/>
      <p:bold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je9DZW0b5cCc8+ckGUgHvTa25J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bold.fntdata"/><Relationship Id="rId42" Type="http://schemas.openxmlformats.org/officeDocument/2006/relationships/font" Target="fonts/Ubuntu-boldItalic.fntdata"/><Relationship Id="rId41" Type="http://schemas.openxmlformats.org/officeDocument/2006/relationships/font" Target="fonts/Ubuntu-italic.fntdata"/><Relationship Id="rId44" Type="http://schemas.openxmlformats.org/officeDocument/2006/relationships/font" Target="fonts/MontserratBlack-boldItalic.fntdata"/><Relationship Id="rId43" Type="http://schemas.openxmlformats.org/officeDocument/2006/relationships/font" Target="fonts/MontserratBlack-bold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Ubuntu-regular.fntdata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51c663a75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51c663a7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51c663a75_0_6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e51c663a75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51c663a75_0_6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51c663a75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51c663a75_0_6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51c663a75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51c663a75_0_6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51c663a75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51c663a75_0_6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51c663a75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e51c663a75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e51c663a7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51c663a75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e51c663a7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e51c663a75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e51c663a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e51c663a75_0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e51c663a75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34897d9b9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1e34897d9b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51c663a7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51c663a7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e51c663a75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e51c663a7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51c663a75_0_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e51c663a75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51c663a75_0_4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51c663a75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e51c663a75_0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e51c663a75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e51c663a75_0_4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e51c663a75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51c663a75_0_5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51c663a75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e51c663a75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e51c663a75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51c663a75_0_4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51c663a75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e51c663a75_0_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e51c663a7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34897d9b9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e34897d9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e51c663a75_0_4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e51c663a75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e51c663a75_0_5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e51c663a75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e51c663a75_0_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e51c663a75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7" name="Google Shape;5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e51c663a75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5" name="Google Shape;515;g1e51c663a75_0_5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51c663a7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51c663a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51c663a75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51c663a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51c663a7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51c663a7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51c663a75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51c663a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51c663a75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51c663a7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51c663a75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51c663a7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839788" y="13716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839788" y="29718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85" name="Google Shape;8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2038100" y="589100"/>
            <a:ext cx="93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93" name="Google Shape;93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00" name="Google Shape;100;p16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101" name="Google Shape;101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/>
          <p:nvPr>
            <p:ph type="title"/>
          </p:nvPr>
        </p:nvSpPr>
        <p:spPr>
          <a:xfrm>
            <a:off x="2038100" y="589100"/>
            <a:ext cx="93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6" name="Google Shape;16;p11"/>
          <p:cNvGrpSpPr/>
          <p:nvPr/>
        </p:nvGrpSpPr>
        <p:grpSpPr>
          <a:xfrm>
            <a:off x="5293258" y="6170588"/>
            <a:ext cx="1605489" cy="550893"/>
            <a:chOff x="6462225" y="3778775"/>
            <a:chExt cx="2370076" cy="790037"/>
          </a:xfrm>
        </p:grpSpPr>
        <p:pic>
          <p:nvPicPr>
            <p:cNvPr id="17" name="Google Shape;17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âmina 2">
  <p:cSld name="OBJEC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e34897d9b9_0_10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g1e34897d9b9_0_10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e34897d9b9_0_10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24" name="Google Shape;24;g1e34897d9b9_0_10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25" name="Google Shape;25;g1e34897d9b9_0_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g1e34897d9b9_0_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g1e34897d9b9_0_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230100" y="930400"/>
            <a:ext cx="9347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Black"/>
              <a:buNone/>
              <a:defRPr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38200" y="23269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32" name="Google Shape;32;p7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33" name="Google Shape;33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831850" y="1328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831850" y="4208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40" name="Google Shape;40;p8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41" name="Google Shape;41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2038100" y="589100"/>
            <a:ext cx="93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49" name="Google Shape;49;p9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50" name="Google Shape;5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2070100" y="365125"/>
            <a:ext cx="9285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60" name="Google Shape;60;p10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61" name="Google Shape;61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66" name="Google Shape;66;p12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67" name="Google Shape;67;p1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38188" y="1121675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5181588" y="1406600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13"/>
          <p:cNvSpPr txBox="1"/>
          <p:nvPr>
            <p:ph idx="2" type="body"/>
          </p:nvPr>
        </p:nvSpPr>
        <p:spPr>
          <a:xfrm>
            <a:off x="838188" y="2721875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610600" y="6356350"/>
            <a:ext cx="180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75" name="Google Shape;75;p13"/>
          <p:cNvGrpSpPr/>
          <p:nvPr/>
        </p:nvGrpSpPr>
        <p:grpSpPr>
          <a:xfrm>
            <a:off x="10415458" y="6170550"/>
            <a:ext cx="1605489" cy="550893"/>
            <a:chOff x="6462225" y="3778775"/>
            <a:chExt cx="2370076" cy="790037"/>
          </a:xfrm>
        </p:grpSpPr>
        <p:pic>
          <p:nvPicPr>
            <p:cNvPr id="76" name="Google Shape;7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2038100" y="589100"/>
            <a:ext cx="93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 Black"/>
              <a:buNone/>
              <a:defRPr b="0" i="0" sz="44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Black"/>
              <a:buNone/>
              <a:defRPr b="0" i="0" sz="18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Black"/>
              <a:buNone/>
              <a:defRPr b="0" i="0" sz="18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Black"/>
              <a:buNone/>
              <a:defRPr b="0" i="0" sz="18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Black"/>
              <a:buNone/>
              <a:defRPr b="0" i="0" sz="18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Black"/>
              <a:buNone/>
              <a:defRPr b="0" i="0" sz="18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Black"/>
              <a:buNone/>
              <a:defRPr b="0" i="0" sz="18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Black"/>
              <a:buNone/>
              <a:defRPr b="0" i="0" sz="18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Black"/>
              <a:buNone/>
              <a:defRPr b="0" i="0" sz="1800" u="none" cap="none" strike="noStrik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20496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•"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b="0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•"/>
              <a:defRPr b="0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59.png"/><Relationship Id="rId5" Type="http://schemas.openxmlformats.org/officeDocument/2006/relationships/image" Target="../media/image35.png"/><Relationship Id="rId6" Type="http://schemas.openxmlformats.org/officeDocument/2006/relationships/image" Target="../media/image6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pibscontato@gmail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jpg"/><Relationship Id="rId4" Type="http://schemas.openxmlformats.org/officeDocument/2006/relationships/image" Target="../media/image34.png"/><Relationship Id="rId5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68.png"/><Relationship Id="rId5" Type="http://schemas.openxmlformats.org/officeDocument/2006/relationships/image" Target="../media/image62.png"/><Relationship Id="rId6" Type="http://schemas.openxmlformats.org/officeDocument/2006/relationships/image" Target="../media/image6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Relationship Id="rId4" Type="http://schemas.openxmlformats.org/officeDocument/2006/relationships/hyperlink" Target="mailto:pibscontato@gmail.com" TargetMode="External"/><Relationship Id="rId5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15.jpg"/><Relationship Id="rId7" Type="http://schemas.openxmlformats.org/officeDocument/2006/relationships/image" Target="../media/image7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51c663a75_0_164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Suspensão</a:t>
            </a:r>
            <a:endParaRPr sz="3500">
              <a:solidFill>
                <a:schemeClr val="lt2"/>
              </a:solidFill>
            </a:endParaRPr>
          </a:p>
        </p:txBody>
      </p:sp>
      <p:pic>
        <p:nvPicPr>
          <p:cNvPr id="218" name="Google Shape;218;g1e51c663a75_0_164"/>
          <p:cNvPicPr preferRelativeResize="0"/>
          <p:nvPr/>
        </p:nvPicPr>
        <p:blipFill rotWithShape="1">
          <a:blip r:embed="rId3">
            <a:alphaModFix/>
          </a:blip>
          <a:srcRect b="12404" l="10942" r="14162" t="12554"/>
          <a:stretch/>
        </p:blipFill>
        <p:spPr>
          <a:xfrm>
            <a:off x="838204" y="2629460"/>
            <a:ext cx="4856994" cy="3665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1e51c663a75_0_164"/>
          <p:cNvSpPr txBox="1"/>
          <p:nvPr/>
        </p:nvSpPr>
        <p:spPr>
          <a:xfrm>
            <a:off x="1181248" y="4390869"/>
            <a:ext cx="251870" cy="554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" name="Google Shape;220;g1e51c663a75_0_164"/>
          <p:cNvSpPr txBox="1"/>
          <p:nvPr/>
        </p:nvSpPr>
        <p:spPr>
          <a:xfrm>
            <a:off x="2453124" y="3472997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1" name="Google Shape;221;g1e51c663a75_0_164"/>
          <p:cNvSpPr txBox="1"/>
          <p:nvPr/>
        </p:nvSpPr>
        <p:spPr>
          <a:xfrm>
            <a:off x="2599677" y="5013626"/>
            <a:ext cx="251870" cy="554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2" name="Google Shape;222;g1e51c663a75_0_164"/>
          <p:cNvSpPr txBox="1"/>
          <p:nvPr/>
        </p:nvSpPr>
        <p:spPr>
          <a:xfrm rot="2280025">
            <a:off x="3319444" y="4100139"/>
            <a:ext cx="252409" cy="5542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23" name="Google Shape;223;g1e51c663a75_0_164"/>
          <p:cNvGrpSpPr/>
          <p:nvPr/>
        </p:nvGrpSpPr>
        <p:grpSpPr>
          <a:xfrm>
            <a:off x="6306415" y="2782168"/>
            <a:ext cx="5213597" cy="3360061"/>
            <a:chOff x="6091364" y="2934949"/>
            <a:chExt cx="3790604" cy="2245130"/>
          </a:xfrm>
        </p:grpSpPr>
        <p:pic>
          <p:nvPicPr>
            <p:cNvPr id="224" name="Google Shape;224;g1e51c663a75_0_164"/>
            <p:cNvPicPr preferRelativeResize="0"/>
            <p:nvPr/>
          </p:nvPicPr>
          <p:blipFill rotWithShape="1">
            <a:blip r:embed="rId4">
              <a:alphaModFix/>
            </a:blip>
            <a:srcRect b="24903" l="13201" r="3872" t="15661"/>
            <a:stretch/>
          </p:blipFill>
          <p:spPr>
            <a:xfrm>
              <a:off x="6091364" y="2934949"/>
              <a:ext cx="3790604" cy="2046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g1e51c663a75_0_164"/>
            <p:cNvSpPr txBox="1"/>
            <p:nvPr/>
          </p:nvSpPr>
          <p:spPr>
            <a:xfrm>
              <a:off x="7078148" y="3662911"/>
              <a:ext cx="2520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5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26" name="Google Shape;226;g1e51c663a75_0_164"/>
            <p:cNvSpPr/>
            <p:nvPr/>
          </p:nvSpPr>
          <p:spPr>
            <a:xfrm>
              <a:off x="8350890" y="3675454"/>
              <a:ext cx="778829" cy="625875"/>
            </a:xfrm>
            <a:custGeom>
              <a:rect b="b" l="l" r="r" t="t"/>
              <a:pathLst>
                <a:path extrusionOk="0" h="23485" w="29351">
                  <a:moveTo>
                    <a:pt x="23334" y="296"/>
                  </a:moveTo>
                  <a:cubicBezTo>
                    <a:pt x="18162" y="296"/>
                    <a:pt x="12486" y="-871"/>
                    <a:pt x="7860" y="1442"/>
                  </a:cubicBezTo>
                  <a:cubicBezTo>
                    <a:pt x="3186" y="3779"/>
                    <a:pt x="4425" y="11318"/>
                    <a:pt x="2989" y="16342"/>
                  </a:cubicBezTo>
                  <a:cubicBezTo>
                    <a:pt x="2341" y="18610"/>
                    <a:pt x="-1006" y="21046"/>
                    <a:pt x="410" y="22933"/>
                  </a:cubicBezTo>
                  <a:cubicBezTo>
                    <a:pt x="1448" y="24317"/>
                    <a:pt x="3851" y="22574"/>
                    <a:pt x="5568" y="22360"/>
                  </a:cubicBezTo>
                  <a:cubicBezTo>
                    <a:pt x="9175" y="21910"/>
                    <a:pt x="12822" y="21787"/>
                    <a:pt x="16457" y="21787"/>
                  </a:cubicBezTo>
                  <a:cubicBezTo>
                    <a:pt x="19609" y="21787"/>
                    <a:pt x="22761" y="21787"/>
                    <a:pt x="25913" y="21787"/>
                  </a:cubicBezTo>
                  <a:cubicBezTo>
                    <a:pt x="27059" y="21787"/>
                    <a:pt x="29351" y="22933"/>
                    <a:pt x="29351" y="21787"/>
                  </a:cubicBezTo>
                  <a:cubicBezTo>
                    <a:pt x="29351" y="18399"/>
                    <a:pt x="26698" y="15545"/>
                    <a:pt x="25626" y="12331"/>
                  </a:cubicBezTo>
                  <a:cubicBezTo>
                    <a:pt x="24434" y="8755"/>
                    <a:pt x="25997" y="4292"/>
                    <a:pt x="23907" y="1155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27" name="Google Shape;227;g1e51c663a75_0_164"/>
            <p:cNvSpPr txBox="1"/>
            <p:nvPr/>
          </p:nvSpPr>
          <p:spPr>
            <a:xfrm>
              <a:off x="8007855" y="4390865"/>
              <a:ext cx="17529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Trapézio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28" name="Google Shape;228;g1e51c663a75_0_164"/>
            <p:cNvSpPr/>
            <p:nvPr/>
          </p:nvSpPr>
          <p:spPr>
            <a:xfrm>
              <a:off x="6354993" y="3698605"/>
              <a:ext cx="349227" cy="1481474"/>
            </a:xfrm>
            <a:custGeom>
              <a:rect b="b" l="l" r="r" t="t"/>
              <a:pathLst>
                <a:path extrusionOk="0" h="55590" w="13161">
                  <a:moveTo>
                    <a:pt x="13161" y="0"/>
                  </a:moveTo>
                  <a:cubicBezTo>
                    <a:pt x="-3414" y="8287"/>
                    <a:pt x="-4990" y="49724"/>
                    <a:pt x="12588" y="55590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stealth"/>
              <a:tailEnd len="med" w="med" type="none"/>
            </a:ln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51c663a75_0_612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Encoder</a:t>
            </a:r>
            <a:endParaRPr/>
          </a:p>
        </p:txBody>
      </p:sp>
      <p:sp>
        <p:nvSpPr>
          <p:cNvPr id="234" name="Google Shape;234;g1e51c663a75_0_612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g1e51c663a75_0_612"/>
          <p:cNvPicPr preferRelativeResize="0"/>
          <p:nvPr/>
        </p:nvPicPr>
        <p:blipFill rotWithShape="1">
          <a:blip r:embed="rId3">
            <a:alphaModFix/>
          </a:blip>
          <a:srcRect b="31990" l="0" r="0" t="13110"/>
          <a:stretch/>
        </p:blipFill>
        <p:spPr>
          <a:xfrm>
            <a:off x="921300" y="2795650"/>
            <a:ext cx="4864430" cy="356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1e51c663a75_0_612"/>
          <p:cNvPicPr preferRelativeResize="0"/>
          <p:nvPr/>
        </p:nvPicPr>
        <p:blipFill rotWithShape="1">
          <a:blip r:embed="rId4">
            <a:alphaModFix/>
          </a:blip>
          <a:srcRect b="6402" l="0" r="0" t="0"/>
          <a:stretch/>
        </p:blipFill>
        <p:spPr>
          <a:xfrm>
            <a:off x="6117450" y="1303700"/>
            <a:ext cx="4048644" cy="50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e51c663a75_0_612"/>
          <p:cNvSpPr txBox="1"/>
          <p:nvPr/>
        </p:nvSpPr>
        <p:spPr>
          <a:xfrm>
            <a:off x="2357173" y="4884944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8" name="Google Shape;238;g1e51c663a75_0_612"/>
          <p:cNvSpPr txBox="1"/>
          <p:nvPr/>
        </p:nvSpPr>
        <p:spPr>
          <a:xfrm>
            <a:off x="2855448" y="3535319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9" name="Google Shape;239;g1e51c663a75_0_612"/>
          <p:cNvSpPr txBox="1"/>
          <p:nvPr/>
        </p:nvSpPr>
        <p:spPr>
          <a:xfrm>
            <a:off x="4970148" y="4424669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0" name="Google Shape;240;g1e51c663a75_0_612"/>
          <p:cNvSpPr txBox="1"/>
          <p:nvPr/>
        </p:nvSpPr>
        <p:spPr>
          <a:xfrm>
            <a:off x="8393448" y="3535319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1" name="Google Shape;241;g1e51c663a75_0_612"/>
          <p:cNvSpPr txBox="1"/>
          <p:nvPr/>
        </p:nvSpPr>
        <p:spPr>
          <a:xfrm>
            <a:off x="8759073" y="5209494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5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51c663a75_0_624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Motor - Eixo</a:t>
            </a:r>
            <a:endParaRPr/>
          </a:p>
        </p:txBody>
      </p:sp>
      <p:sp>
        <p:nvSpPr>
          <p:cNvPr id="247" name="Google Shape;247;g1e51c663a75_0_624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g1e51c663a75_0_624"/>
          <p:cNvPicPr preferRelativeResize="0"/>
          <p:nvPr/>
        </p:nvPicPr>
        <p:blipFill rotWithShape="1">
          <a:blip r:embed="rId3">
            <a:alphaModFix/>
          </a:blip>
          <a:srcRect b="0" l="0" r="18427" t="0"/>
          <a:stretch/>
        </p:blipFill>
        <p:spPr>
          <a:xfrm>
            <a:off x="921300" y="2795650"/>
            <a:ext cx="3156176" cy="356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e51c663a75_0_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925" y="2795650"/>
            <a:ext cx="3549551" cy="356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e51c663a75_0_6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800" y="2795650"/>
            <a:ext cx="3207101" cy="30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e51c663a75_0_624"/>
          <p:cNvSpPr txBox="1"/>
          <p:nvPr/>
        </p:nvSpPr>
        <p:spPr>
          <a:xfrm>
            <a:off x="2136236" y="405073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2" name="Google Shape;252;g1e51c663a75_0_624"/>
          <p:cNvSpPr txBox="1"/>
          <p:nvPr/>
        </p:nvSpPr>
        <p:spPr>
          <a:xfrm>
            <a:off x="9648423" y="5061319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3" name="Google Shape;253;g1e51c663a75_0_624"/>
          <p:cNvSpPr txBox="1"/>
          <p:nvPr/>
        </p:nvSpPr>
        <p:spPr>
          <a:xfrm>
            <a:off x="6411348" y="3000169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" name="Google Shape;254;g1e51c663a75_0_624"/>
          <p:cNvSpPr txBox="1"/>
          <p:nvPr/>
        </p:nvSpPr>
        <p:spPr>
          <a:xfrm>
            <a:off x="6027636" y="5061319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g1e51c663a75_0_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500" y="315325"/>
            <a:ext cx="4035401" cy="53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e51c663a75_0_636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Motor - Eixo</a:t>
            </a:r>
            <a:endParaRPr/>
          </a:p>
        </p:txBody>
      </p:sp>
      <p:sp>
        <p:nvSpPr>
          <p:cNvPr id="261" name="Google Shape;261;g1e51c663a75_0_636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e51c663a75_0_636"/>
          <p:cNvSpPr txBox="1"/>
          <p:nvPr/>
        </p:nvSpPr>
        <p:spPr>
          <a:xfrm>
            <a:off x="7818311" y="363568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3" name="Google Shape;263;g1e51c663a75_0_6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738" y="2795650"/>
            <a:ext cx="2670518" cy="35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1e51c663a75_0_636"/>
          <p:cNvSpPr txBox="1"/>
          <p:nvPr/>
        </p:nvSpPr>
        <p:spPr>
          <a:xfrm>
            <a:off x="8830436" y="193028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5" name="Google Shape;265;g1e51c663a75_0_636"/>
          <p:cNvSpPr txBox="1"/>
          <p:nvPr/>
        </p:nvSpPr>
        <p:spPr>
          <a:xfrm>
            <a:off x="9293211" y="418978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6" name="Google Shape;266;g1e51c663a75_0_636"/>
          <p:cNvSpPr txBox="1"/>
          <p:nvPr/>
        </p:nvSpPr>
        <p:spPr>
          <a:xfrm>
            <a:off x="9218336" y="2958706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7" name="Google Shape;267;g1e51c663a75_0_636"/>
          <p:cNvPicPr preferRelativeResize="0"/>
          <p:nvPr/>
        </p:nvPicPr>
        <p:blipFill rotWithShape="1">
          <a:blip r:embed="rId5">
            <a:alphaModFix/>
          </a:blip>
          <a:srcRect b="0" l="0" r="0" t="10233"/>
          <a:stretch/>
        </p:blipFill>
        <p:spPr>
          <a:xfrm>
            <a:off x="921300" y="2563254"/>
            <a:ext cx="1821826" cy="218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1e51c663a75_0_636"/>
          <p:cNvPicPr preferRelativeResize="0"/>
          <p:nvPr/>
        </p:nvPicPr>
        <p:blipFill rotWithShape="1">
          <a:blip r:embed="rId6">
            <a:alphaModFix/>
          </a:blip>
          <a:srcRect b="25699" l="22515" r="12876" t="34810"/>
          <a:stretch/>
        </p:blipFill>
        <p:spPr>
          <a:xfrm>
            <a:off x="632450" y="4824450"/>
            <a:ext cx="3853901" cy="17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1e51c663a75_0_636"/>
          <p:cNvSpPr txBox="1"/>
          <p:nvPr/>
        </p:nvSpPr>
        <p:spPr>
          <a:xfrm>
            <a:off x="1010236" y="5981856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5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0" name="Google Shape;270;g1e51c663a75_0_636"/>
          <p:cNvSpPr txBox="1"/>
          <p:nvPr/>
        </p:nvSpPr>
        <p:spPr>
          <a:xfrm>
            <a:off x="1864261" y="603708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6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1" name="Google Shape;271;g1e51c663a75_0_636"/>
          <p:cNvSpPr txBox="1"/>
          <p:nvPr/>
        </p:nvSpPr>
        <p:spPr>
          <a:xfrm>
            <a:off x="2885498" y="603708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7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" name="Google Shape;272;g1e51c663a75_0_636"/>
          <p:cNvSpPr txBox="1"/>
          <p:nvPr/>
        </p:nvSpPr>
        <p:spPr>
          <a:xfrm>
            <a:off x="3906748" y="603708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8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3" name="Google Shape;273;g1e51c663a75_0_636"/>
          <p:cNvSpPr txBox="1"/>
          <p:nvPr/>
        </p:nvSpPr>
        <p:spPr>
          <a:xfrm>
            <a:off x="1202948" y="344988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9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51c663a75_0_653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Motor - Escudo</a:t>
            </a:r>
            <a:endParaRPr/>
          </a:p>
        </p:txBody>
      </p:sp>
      <p:sp>
        <p:nvSpPr>
          <p:cNvPr id="279" name="Google Shape;279;g1e51c663a75_0_653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g1e51c663a75_0_653"/>
          <p:cNvPicPr preferRelativeResize="0"/>
          <p:nvPr/>
        </p:nvPicPr>
        <p:blipFill rotWithShape="1">
          <a:blip r:embed="rId3">
            <a:alphaModFix/>
          </a:blip>
          <a:srcRect b="22476" l="39153" r="7821" t="44815"/>
          <a:stretch/>
        </p:blipFill>
        <p:spPr>
          <a:xfrm>
            <a:off x="921300" y="2795650"/>
            <a:ext cx="6509635" cy="356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1e51c663a75_0_653"/>
          <p:cNvSpPr txBox="1"/>
          <p:nvPr/>
        </p:nvSpPr>
        <p:spPr>
          <a:xfrm>
            <a:off x="2353636" y="5621956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2" name="Google Shape;282;g1e51c663a75_0_653"/>
          <p:cNvSpPr txBox="1"/>
          <p:nvPr/>
        </p:nvSpPr>
        <p:spPr>
          <a:xfrm>
            <a:off x="5905386" y="4298956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" name="Google Shape;283;g1e51c663a75_0_653"/>
          <p:cNvSpPr txBox="1"/>
          <p:nvPr/>
        </p:nvSpPr>
        <p:spPr>
          <a:xfrm>
            <a:off x="6897736" y="3423656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Google Shape;284;g1e51c663a75_0_653"/>
          <p:cNvSpPr txBox="1"/>
          <p:nvPr/>
        </p:nvSpPr>
        <p:spPr>
          <a:xfrm>
            <a:off x="1946936" y="4298956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" name="Google Shape;285;g1e51c663a75_0_653"/>
          <p:cNvSpPr txBox="1"/>
          <p:nvPr/>
        </p:nvSpPr>
        <p:spPr>
          <a:xfrm>
            <a:off x="5301036" y="293873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1e51c663a75_0_677"/>
          <p:cNvPicPr preferRelativeResize="0"/>
          <p:nvPr/>
        </p:nvPicPr>
        <p:blipFill rotWithShape="1">
          <a:blip r:embed="rId3">
            <a:alphaModFix/>
          </a:blip>
          <a:srcRect b="19737" l="19667" r="18466" t="22193"/>
          <a:stretch/>
        </p:blipFill>
        <p:spPr>
          <a:xfrm>
            <a:off x="921300" y="2795650"/>
            <a:ext cx="2845027" cy="356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e51c663a75_0_677"/>
          <p:cNvPicPr preferRelativeResize="0"/>
          <p:nvPr/>
        </p:nvPicPr>
        <p:blipFill rotWithShape="1">
          <a:blip r:embed="rId4">
            <a:alphaModFix/>
          </a:blip>
          <a:srcRect b="16197" l="19777" r="16629" t="30920"/>
          <a:stretch/>
        </p:blipFill>
        <p:spPr>
          <a:xfrm>
            <a:off x="4120725" y="2795650"/>
            <a:ext cx="2164126" cy="23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e51c663a75_0_677"/>
          <p:cNvPicPr preferRelativeResize="0"/>
          <p:nvPr/>
        </p:nvPicPr>
        <p:blipFill rotWithShape="1">
          <a:blip r:embed="rId5">
            <a:alphaModFix/>
          </a:blip>
          <a:srcRect b="25481" l="22965" r="24970" t="29563"/>
          <a:stretch/>
        </p:blipFill>
        <p:spPr>
          <a:xfrm>
            <a:off x="6284850" y="3864815"/>
            <a:ext cx="2164126" cy="249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1e51c663a75_0_6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5475" y="757652"/>
            <a:ext cx="2721425" cy="4838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e51c663a75_0_677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Engate Magnetico</a:t>
            </a:r>
            <a:endParaRPr/>
          </a:p>
        </p:txBody>
      </p:sp>
      <p:sp>
        <p:nvSpPr>
          <p:cNvPr id="295" name="Google Shape;295;g1e51c663a75_0_677"/>
          <p:cNvSpPr txBox="1"/>
          <p:nvPr/>
        </p:nvSpPr>
        <p:spPr>
          <a:xfrm>
            <a:off x="985511" y="345783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Google Shape;296;g1e51c663a75_0_677"/>
          <p:cNvSpPr txBox="1"/>
          <p:nvPr/>
        </p:nvSpPr>
        <p:spPr>
          <a:xfrm>
            <a:off x="4280361" y="4213006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7" name="Google Shape;297;g1e51c663a75_0_677"/>
          <p:cNvSpPr txBox="1"/>
          <p:nvPr/>
        </p:nvSpPr>
        <p:spPr>
          <a:xfrm>
            <a:off x="6952611" y="4148006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8" name="Google Shape;298;g1e51c663a75_0_677"/>
          <p:cNvSpPr txBox="1"/>
          <p:nvPr/>
        </p:nvSpPr>
        <p:spPr>
          <a:xfrm>
            <a:off x="9526061" y="3457831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9" name="Google Shape;299;g1e51c663a75_0_677"/>
          <p:cNvSpPr txBox="1"/>
          <p:nvPr/>
        </p:nvSpPr>
        <p:spPr>
          <a:xfrm>
            <a:off x="10933461" y="2197106"/>
            <a:ext cx="25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5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0" name="Google Shape;300;g1e51c663a75_0_677"/>
          <p:cNvSpPr/>
          <p:nvPr/>
        </p:nvSpPr>
        <p:spPr>
          <a:xfrm>
            <a:off x="9737238" y="2197100"/>
            <a:ext cx="856075" cy="1808375"/>
          </a:xfrm>
          <a:custGeom>
            <a:rect b="b" l="l" r="r" t="t"/>
            <a:pathLst>
              <a:path extrusionOk="0" h="72335" w="34243">
                <a:moveTo>
                  <a:pt x="4597" y="0"/>
                </a:moveTo>
                <a:cubicBezTo>
                  <a:pt x="-1916" y="9120"/>
                  <a:pt x="-751" y="23193"/>
                  <a:pt x="3411" y="33598"/>
                </a:cubicBezTo>
                <a:cubicBezTo>
                  <a:pt x="5271" y="38248"/>
                  <a:pt x="9675" y="41474"/>
                  <a:pt x="12107" y="45852"/>
                </a:cubicBezTo>
                <a:cubicBezTo>
                  <a:pt x="17694" y="55910"/>
                  <a:pt x="23950" y="67195"/>
                  <a:pt x="34243" y="72335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e51c663a75_0_2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Eletrônica - Componentes </a:t>
            </a:r>
            <a:endParaRPr b="1" sz="30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6" name="Google Shape;306;g1e51c663a75_0_21"/>
          <p:cNvPicPr preferRelativeResize="0"/>
          <p:nvPr/>
        </p:nvPicPr>
        <p:blipFill rotWithShape="1">
          <a:blip r:embed="rId3">
            <a:alphaModFix/>
          </a:blip>
          <a:srcRect b="33269" l="18077" r="18890" t="35961"/>
          <a:stretch/>
        </p:blipFill>
        <p:spPr>
          <a:xfrm>
            <a:off x="8615825" y="2449175"/>
            <a:ext cx="1823576" cy="15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e51c663a75_0_21"/>
          <p:cNvPicPr preferRelativeResize="0"/>
          <p:nvPr/>
        </p:nvPicPr>
        <p:blipFill rotWithShape="1">
          <a:blip r:embed="rId4">
            <a:alphaModFix/>
          </a:blip>
          <a:srcRect b="26542" l="0" r="0" t="19998"/>
          <a:stretch/>
        </p:blipFill>
        <p:spPr>
          <a:xfrm>
            <a:off x="4380700" y="2697750"/>
            <a:ext cx="3774525" cy="35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e51c663a75_0_21"/>
          <p:cNvPicPr preferRelativeResize="0"/>
          <p:nvPr/>
        </p:nvPicPr>
        <p:blipFill rotWithShape="1">
          <a:blip r:embed="rId5">
            <a:alphaModFix/>
          </a:blip>
          <a:srcRect b="24426" l="19740" r="11284" t="19803"/>
          <a:stretch/>
        </p:blipFill>
        <p:spPr>
          <a:xfrm>
            <a:off x="1187550" y="3500675"/>
            <a:ext cx="2293674" cy="247282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e51c663a75_0_21"/>
          <p:cNvSpPr txBox="1"/>
          <p:nvPr/>
        </p:nvSpPr>
        <p:spPr>
          <a:xfrm>
            <a:off x="1456213" y="51305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g1e51c663a75_0_21"/>
          <p:cNvSpPr txBox="1"/>
          <p:nvPr/>
        </p:nvSpPr>
        <p:spPr>
          <a:xfrm>
            <a:off x="8736388" y="332942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1" name="Google Shape;311;g1e51c663a75_0_21"/>
          <p:cNvSpPr txBox="1"/>
          <p:nvPr/>
        </p:nvSpPr>
        <p:spPr>
          <a:xfrm rot="-3081769">
            <a:off x="7080025" y="5139139"/>
            <a:ext cx="237353" cy="554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2" name="Google Shape;312;g1e51c663a75_0_21"/>
          <p:cNvSpPr txBox="1"/>
          <p:nvPr/>
        </p:nvSpPr>
        <p:spPr>
          <a:xfrm>
            <a:off x="6754375" y="3883528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g1e51c663a75_0_21"/>
          <p:cNvSpPr txBox="1"/>
          <p:nvPr/>
        </p:nvSpPr>
        <p:spPr>
          <a:xfrm>
            <a:off x="5545700" y="4759853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5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14" name="Google Shape;314;g1e51c663a75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57196" y="4386700"/>
            <a:ext cx="2013005" cy="10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e51c663a75_0_21"/>
          <p:cNvSpPr txBox="1"/>
          <p:nvPr/>
        </p:nvSpPr>
        <p:spPr>
          <a:xfrm>
            <a:off x="9257188" y="51330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rPr>
              <a:t>6</a:t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51c663a75_0_26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Eletrônica - Arquitetura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21" name="Google Shape;321;g1e51c663a75_0_26"/>
          <p:cNvGrpSpPr/>
          <p:nvPr/>
        </p:nvGrpSpPr>
        <p:grpSpPr>
          <a:xfrm>
            <a:off x="7213582" y="1399476"/>
            <a:ext cx="3966117" cy="4460424"/>
            <a:chOff x="5367223" y="143175"/>
            <a:chExt cx="3417299" cy="3526863"/>
          </a:xfrm>
        </p:grpSpPr>
        <p:pic>
          <p:nvPicPr>
            <p:cNvPr id="322" name="Google Shape;322;g1e51c663a75_0_26"/>
            <p:cNvPicPr preferRelativeResize="0"/>
            <p:nvPr/>
          </p:nvPicPr>
          <p:blipFill rotWithShape="1">
            <a:blip r:embed="rId3">
              <a:alphaModFix/>
            </a:blip>
            <a:srcRect b="4312" l="4061" r="5087" t="4893"/>
            <a:stretch/>
          </p:blipFill>
          <p:spPr>
            <a:xfrm>
              <a:off x="5367223" y="254812"/>
              <a:ext cx="3417299" cy="3415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g1e51c663a75_0_26"/>
            <p:cNvSpPr txBox="1"/>
            <p:nvPr/>
          </p:nvSpPr>
          <p:spPr>
            <a:xfrm>
              <a:off x="7102713" y="143175"/>
              <a:ext cx="2373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4" name="Google Shape;324;g1e51c663a75_0_26"/>
            <p:cNvSpPr txBox="1"/>
            <p:nvPr/>
          </p:nvSpPr>
          <p:spPr>
            <a:xfrm>
              <a:off x="7102713" y="794075"/>
              <a:ext cx="2373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5" name="Google Shape;325;g1e51c663a75_0_26"/>
            <p:cNvSpPr txBox="1"/>
            <p:nvPr/>
          </p:nvSpPr>
          <p:spPr>
            <a:xfrm>
              <a:off x="8440913" y="1058225"/>
              <a:ext cx="237300" cy="43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6" name="Google Shape;326;g1e51c663a75_0_26"/>
            <p:cNvSpPr txBox="1"/>
            <p:nvPr/>
          </p:nvSpPr>
          <p:spPr>
            <a:xfrm rot="1595847">
              <a:off x="8299937" y="2300330"/>
              <a:ext cx="237202" cy="4462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4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7" name="Google Shape;327;g1e51c663a75_0_26"/>
            <p:cNvSpPr txBox="1"/>
            <p:nvPr/>
          </p:nvSpPr>
          <p:spPr>
            <a:xfrm rot="1595847">
              <a:off x="7986712" y="2939855"/>
              <a:ext cx="237202" cy="4462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5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8" name="Google Shape;328;g1e51c663a75_0_26"/>
            <p:cNvSpPr txBox="1"/>
            <p:nvPr/>
          </p:nvSpPr>
          <p:spPr>
            <a:xfrm rot="1595847">
              <a:off x="6878287" y="1641805"/>
              <a:ext cx="237202" cy="4462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6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29" name="Google Shape;329;g1e51c663a75_0_26"/>
            <p:cNvSpPr txBox="1"/>
            <p:nvPr/>
          </p:nvSpPr>
          <p:spPr>
            <a:xfrm rot="1595847">
              <a:off x="6243637" y="2773180"/>
              <a:ext cx="237202" cy="4462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7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0" name="Google Shape;330;g1e51c663a75_0_26"/>
            <p:cNvSpPr txBox="1"/>
            <p:nvPr/>
          </p:nvSpPr>
          <p:spPr>
            <a:xfrm rot="1893603">
              <a:off x="6283860" y="482357"/>
              <a:ext cx="237298" cy="4491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8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1" name="Google Shape;331;g1e51c663a75_0_26"/>
            <p:cNvSpPr txBox="1"/>
            <p:nvPr/>
          </p:nvSpPr>
          <p:spPr>
            <a:xfrm rot="1893603">
              <a:off x="5664635" y="1300957"/>
              <a:ext cx="237298" cy="4491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9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2" name="Google Shape;332;g1e51c663a75_0_26"/>
            <p:cNvSpPr txBox="1"/>
            <p:nvPr/>
          </p:nvSpPr>
          <p:spPr>
            <a:xfrm rot="1893484">
              <a:off x="6094969" y="1643912"/>
              <a:ext cx="615061" cy="44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10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33" name="Google Shape;333;g1e51c663a75_0_26"/>
            <p:cNvSpPr txBox="1"/>
            <p:nvPr/>
          </p:nvSpPr>
          <p:spPr>
            <a:xfrm rot="1893484">
              <a:off x="7164194" y="2039887"/>
              <a:ext cx="615061" cy="449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000000"/>
                  </a:highlight>
                  <a:latin typeface="Ubuntu"/>
                  <a:ea typeface="Ubuntu"/>
                  <a:cs typeface="Ubuntu"/>
                  <a:sym typeface="Ubuntu"/>
                </a:rPr>
                <a:t>11</a:t>
              </a:r>
              <a:endParaRPr b="1" sz="2400">
                <a:solidFill>
                  <a:srgbClr val="FFFFFF"/>
                </a:solidFill>
                <a:highlight>
                  <a:srgbClr val="00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334" name="Google Shape;334;g1e51c663a75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2629400"/>
            <a:ext cx="5169951" cy="39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51c663a75_0_3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Eletrônica - Multímetro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40" name="Google Shape;340;g1e51c663a75_0_31"/>
          <p:cNvGrpSpPr/>
          <p:nvPr/>
        </p:nvGrpSpPr>
        <p:grpSpPr>
          <a:xfrm>
            <a:off x="1347462" y="2705599"/>
            <a:ext cx="9497072" cy="3349074"/>
            <a:chOff x="1096225" y="3685250"/>
            <a:chExt cx="8794400" cy="2947350"/>
          </a:xfrm>
        </p:grpSpPr>
        <p:pic>
          <p:nvPicPr>
            <p:cNvPr id="341" name="Google Shape;341;g1e51c663a75_0_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6225" y="3685250"/>
              <a:ext cx="1710230" cy="294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g1e51c663a75_0_31"/>
            <p:cNvPicPr preferRelativeResize="0"/>
            <p:nvPr/>
          </p:nvPicPr>
          <p:blipFill rotWithShape="1">
            <a:blip r:embed="rId4">
              <a:alphaModFix/>
            </a:blip>
            <a:srcRect b="0" l="0" r="42206" t="0"/>
            <a:stretch/>
          </p:blipFill>
          <p:spPr>
            <a:xfrm>
              <a:off x="2949168" y="3685250"/>
              <a:ext cx="4451832" cy="1601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g1e51c663a75_0_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49168" y="5375034"/>
              <a:ext cx="4451830" cy="1257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g1e51c663a75_0_31"/>
            <p:cNvPicPr preferRelativeResize="0"/>
            <p:nvPr/>
          </p:nvPicPr>
          <p:blipFill rotWithShape="1">
            <a:blip r:embed="rId6">
              <a:alphaModFix/>
            </a:blip>
            <a:srcRect b="34374" l="0" r="20546" t="11028"/>
            <a:stretch/>
          </p:blipFill>
          <p:spPr>
            <a:xfrm>
              <a:off x="7591875" y="3754850"/>
              <a:ext cx="2298749" cy="2808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e51c663a75_0_388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Eletrônica - Multímetro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0" name="Google Shape;350;g1e51c663a75_0_388"/>
          <p:cNvPicPr preferRelativeResize="0"/>
          <p:nvPr/>
        </p:nvPicPr>
        <p:blipFill rotWithShape="1">
          <a:blip r:embed="rId3">
            <a:alphaModFix/>
          </a:blip>
          <a:srcRect b="34374" l="0" r="20546" t="11028"/>
          <a:stretch/>
        </p:blipFill>
        <p:spPr>
          <a:xfrm>
            <a:off x="7314050" y="2896312"/>
            <a:ext cx="2735739" cy="3341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g1e51c663a75_0_388"/>
          <p:cNvGrpSpPr/>
          <p:nvPr/>
        </p:nvGrpSpPr>
        <p:grpSpPr>
          <a:xfrm>
            <a:off x="838162" y="2629253"/>
            <a:ext cx="5574925" cy="3876098"/>
            <a:chOff x="838200" y="3201500"/>
            <a:chExt cx="4398710" cy="3304150"/>
          </a:xfrm>
        </p:grpSpPr>
        <p:pic>
          <p:nvPicPr>
            <p:cNvPr id="352" name="Google Shape;352;g1e51c663a75_0_3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38200" y="3201500"/>
              <a:ext cx="4398710" cy="330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g1e51c663a75_0_388"/>
            <p:cNvSpPr txBox="1"/>
            <p:nvPr/>
          </p:nvSpPr>
          <p:spPr>
            <a:xfrm>
              <a:off x="1708000" y="3694278"/>
              <a:ext cx="2373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4" name="Google Shape;354;g1e51c663a75_0_388"/>
            <p:cNvSpPr txBox="1"/>
            <p:nvPr/>
          </p:nvSpPr>
          <p:spPr>
            <a:xfrm>
              <a:off x="1708000" y="4576528"/>
              <a:ext cx="2373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55" name="Google Shape;355;g1e51c663a75_0_388"/>
            <p:cNvSpPr txBox="1"/>
            <p:nvPr/>
          </p:nvSpPr>
          <p:spPr>
            <a:xfrm>
              <a:off x="4224400" y="5617228"/>
              <a:ext cx="2373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34897d9b9_0_47"/>
          <p:cNvSpPr txBox="1"/>
          <p:nvPr>
            <p:ph type="title"/>
          </p:nvPr>
        </p:nvSpPr>
        <p:spPr>
          <a:xfrm>
            <a:off x="2038100" y="589100"/>
            <a:ext cx="93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Construindo um Robô Trekking versão 2.0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" name="Google Shape;113;g1e34897d9b9_0_47"/>
          <p:cNvSpPr txBox="1"/>
          <p:nvPr/>
        </p:nvSpPr>
        <p:spPr>
          <a:xfrm>
            <a:off x="3235100" y="4562056"/>
            <a:ext cx="81186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Pedro Igor Borçatti da Silva </a:t>
            </a:r>
            <a:r>
              <a:rPr b="1" lang="de-DE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-</a:t>
            </a:r>
            <a:r>
              <a:rPr lang="de-DE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de-DE" sz="2000" u="sng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pibscontato@gmail.com</a:t>
            </a:r>
            <a:r>
              <a:rPr lang="de-DE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de-DE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-</a:t>
            </a:r>
            <a:r>
              <a:rPr lang="de-DE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de-DE" sz="20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@pedro_ibs</a:t>
            </a:r>
            <a:endParaRPr b="1" sz="20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e51c663a75_0_36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Eletrônica - Motores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61" name="Google Shape;361;g1e51c663a75_0_36"/>
          <p:cNvGrpSpPr/>
          <p:nvPr/>
        </p:nvGrpSpPr>
        <p:grpSpPr>
          <a:xfrm>
            <a:off x="838262" y="2604271"/>
            <a:ext cx="3440754" cy="4026207"/>
            <a:chOff x="1835700" y="2767163"/>
            <a:chExt cx="3091423" cy="3780476"/>
          </a:xfrm>
        </p:grpSpPr>
        <p:pic>
          <p:nvPicPr>
            <p:cNvPr id="362" name="Google Shape;362;g1e51c663a75_0_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35700" y="2767163"/>
              <a:ext cx="3091423" cy="3780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g1e51c663a75_0_36"/>
            <p:cNvSpPr txBox="1"/>
            <p:nvPr/>
          </p:nvSpPr>
          <p:spPr>
            <a:xfrm>
              <a:off x="4460600" y="2767166"/>
              <a:ext cx="237300" cy="5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64" name="Google Shape;364;g1e51c663a75_0_36"/>
            <p:cNvSpPr txBox="1"/>
            <p:nvPr/>
          </p:nvSpPr>
          <p:spPr>
            <a:xfrm>
              <a:off x="1905125" y="4003641"/>
              <a:ext cx="237300" cy="5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65" name="Google Shape;365;g1e51c663a75_0_36"/>
            <p:cNvSpPr txBox="1"/>
            <p:nvPr/>
          </p:nvSpPr>
          <p:spPr>
            <a:xfrm>
              <a:off x="4654925" y="5691653"/>
              <a:ext cx="237300" cy="52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366" name="Google Shape;366;g1e51c663a75_0_36"/>
          <p:cNvGrpSpPr/>
          <p:nvPr/>
        </p:nvGrpSpPr>
        <p:grpSpPr>
          <a:xfrm>
            <a:off x="5053948" y="2604439"/>
            <a:ext cx="4867663" cy="3048115"/>
            <a:chOff x="6486625" y="2604366"/>
            <a:chExt cx="3869674" cy="2578559"/>
          </a:xfrm>
        </p:grpSpPr>
        <p:pic>
          <p:nvPicPr>
            <p:cNvPr id="367" name="Google Shape;367;g1e51c663a75_0_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41973" y="2767163"/>
              <a:ext cx="3714326" cy="2415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" name="Google Shape;368;g1e51c663a75_0_36"/>
            <p:cNvSpPr txBox="1"/>
            <p:nvPr/>
          </p:nvSpPr>
          <p:spPr>
            <a:xfrm>
              <a:off x="6518525" y="2604366"/>
              <a:ext cx="237300" cy="4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4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69" name="Google Shape;369;g1e51c663a75_0_36"/>
            <p:cNvSpPr txBox="1"/>
            <p:nvPr/>
          </p:nvSpPr>
          <p:spPr>
            <a:xfrm>
              <a:off x="6907325" y="3236716"/>
              <a:ext cx="237300" cy="4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5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0" name="Google Shape;370;g1e51c663a75_0_36"/>
            <p:cNvSpPr txBox="1"/>
            <p:nvPr/>
          </p:nvSpPr>
          <p:spPr>
            <a:xfrm>
              <a:off x="6486625" y="4177116"/>
              <a:ext cx="237300" cy="4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6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71" name="Google Shape;371;g1e51c663a75_0_36"/>
          <p:cNvSpPr txBox="1"/>
          <p:nvPr/>
        </p:nvSpPr>
        <p:spPr>
          <a:xfrm>
            <a:off x="6056175" y="5803325"/>
            <a:ext cx="244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…mr1=1024;...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e51c663a75_0_4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Controle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77" name="Google Shape;377;g1e51c663a75_0_41"/>
          <p:cNvGrpSpPr/>
          <p:nvPr/>
        </p:nvGrpSpPr>
        <p:grpSpPr>
          <a:xfrm>
            <a:off x="5306497" y="1482276"/>
            <a:ext cx="6077084" cy="4565678"/>
            <a:chOff x="567875" y="1134425"/>
            <a:chExt cx="5384144" cy="3780474"/>
          </a:xfrm>
        </p:grpSpPr>
        <p:pic>
          <p:nvPicPr>
            <p:cNvPr id="378" name="Google Shape;378;g1e51c663a75_0_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875" y="1134425"/>
              <a:ext cx="5384144" cy="3780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g1e51c663a75_0_41"/>
            <p:cNvSpPr txBox="1"/>
            <p:nvPr/>
          </p:nvSpPr>
          <p:spPr>
            <a:xfrm>
              <a:off x="1522100" y="1372553"/>
              <a:ext cx="2373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0" name="Google Shape;380;g1e51c663a75_0_41"/>
            <p:cNvSpPr txBox="1"/>
            <p:nvPr/>
          </p:nvSpPr>
          <p:spPr>
            <a:xfrm>
              <a:off x="1522100" y="2240978"/>
              <a:ext cx="2373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1" name="Google Shape;381;g1e51c663a75_0_41"/>
            <p:cNvSpPr txBox="1"/>
            <p:nvPr/>
          </p:nvSpPr>
          <p:spPr>
            <a:xfrm>
              <a:off x="1251850" y="4069678"/>
              <a:ext cx="2373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4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382" name="Google Shape;382;g1e51c663a75_0_41"/>
          <p:cNvPicPr preferRelativeResize="0"/>
          <p:nvPr/>
        </p:nvPicPr>
        <p:blipFill rotWithShape="1">
          <a:blip r:embed="rId4">
            <a:alphaModFix/>
          </a:blip>
          <a:srcRect b="6804" l="17569" r="5572" t="12764"/>
          <a:stretch/>
        </p:blipFill>
        <p:spPr>
          <a:xfrm>
            <a:off x="1017325" y="3695799"/>
            <a:ext cx="2996751" cy="23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51c663a75_0_416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Lidar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88" name="Google Shape;388;g1e51c663a75_0_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184" y="3507538"/>
            <a:ext cx="2013005" cy="1048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g1e51c663a75_0_416"/>
          <p:cNvGrpSpPr/>
          <p:nvPr/>
        </p:nvGrpSpPr>
        <p:grpSpPr>
          <a:xfrm>
            <a:off x="5176455" y="1542002"/>
            <a:ext cx="4606718" cy="4979641"/>
            <a:chOff x="1119500" y="1058225"/>
            <a:chExt cx="3488616" cy="3780474"/>
          </a:xfrm>
        </p:grpSpPr>
        <p:pic>
          <p:nvPicPr>
            <p:cNvPr id="390" name="Google Shape;390;g1e51c663a75_0_4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19500" y="1058225"/>
              <a:ext cx="3488616" cy="3780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g1e51c663a75_0_416"/>
            <p:cNvSpPr txBox="1"/>
            <p:nvPr/>
          </p:nvSpPr>
          <p:spPr>
            <a:xfrm>
              <a:off x="1608050" y="2884078"/>
              <a:ext cx="2373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2" name="Google Shape;392;g1e51c663a75_0_416"/>
            <p:cNvSpPr txBox="1"/>
            <p:nvPr/>
          </p:nvSpPr>
          <p:spPr>
            <a:xfrm>
              <a:off x="1608050" y="1424653"/>
              <a:ext cx="2373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3" name="Google Shape;393;g1e51c663a75_0_416"/>
            <p:cNvSpPr txBox="1"/>
            <p:nvPr/>
          </p:nvSpPr>
          <p:spPr>
            <a:xfrm>
              <a:off x="1608050" y="4053703"/>
              <a:ext cx="2373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e51c663a75_0_42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Arquitetura de comunicação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99" name="Google Shape;399;g1e51c663a75_0_421"/>
          <p:cNvGrpSpPr/>
          <p:nvPr/>
        </p:nvGrpSpPr>
        <p:grpSpPr>
          <a:xfrm>
            <a:off x="1248974" y="2629406"/>
            <a:ext cx="9694060" cy="3726934"/>
            <a:chOff x="311700" y="1446375"/>
            <a:chExt cx="8065613" cy="2250700"/>
          </a:xfrm>
        </p:grpSpPr>
        <p:sp>
          <p:nvSpPr>
            <p:cNvPr id="400" name="Google Shape;400;g1e51c663a75_0_421"/>
            <p:cNvSpPr txBox="1"/>
            <p:nvPr/>
          </p:nvSpPr>
          <p:spPr>
            <a:xfrm>
              <a:off x="6917213" y="2294700"/>
              <a:ext cx="1460100" cy="3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systemd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401" name="Google Shape;401;g1e51c663a75_0_4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6100" y="1446400"/>
              <a:ext cx="2992000" cy="22506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g1e51c663a75_0_4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446375"/>
              <a:ext cx="2992000" cy="2250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e51c663a75_0_463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Arquitetura de comunicação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8" name="Google Shape;408;g1e51c663a75_0_463"/>
          <p:cNvSpPr/>
          <p:nvPr/>
        </p:nvSpPr>
        <p:spPr>
          <a:xfrm>
            <a:off x="4544800" y="2709300"/>
            <a:ext cx="814500" cy="881100"/>
          </a:xfrm>
          <a:prstGeom prst="cube">
            <a:avLst>
              <a:gd fmla="val 25000" name="adj"/>
            </a:avLst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Ubuntu"/>
                <a:ea typeface="Ubuntu"/>
                <a:cs typeface="Ubuntu"/>
                <a:sym typeface="Ubuntu"/>
              </a:rPr>
              <a:t>Lidar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9" name="Google Shape;409;g1e51c663a75_0_463"/>
          <p:cNvSpPr/>
          <p:nvPr/>
        </p:nvSpPr>
        <p:spPr>
          <a:xfrm>
            <a:off x="4226875" y="4334625"/>
            <a:ext cx="1180200" cy="881100"/>
          </a:xfrm>
          <a:prstGeom prst="cube">
            <a:avLst>
              <a:gd fmla="val 25000" name="adj"/>
            </a:avLst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Ubuntu"/>
                <a:ea typeface="Ubuntu"/>
                <a:cs typeface="Ubuntu"/>
                <a:sym typeface="Ubuntu"/>
              </a:rPr>
              <a:t>Controle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0" name="Google Shape;410;g1e51c663a75_0_463"/>
          <p:cNvSpPr/>
          <p:nvPr/>
        </p:nvSpPr>
        <p:spPr>
          <a:xfrm>
            <a:off x="8319075" y="3499750"/>
            <a:ext cx="1284300" cy="881100"/>
          </a:xfrm>
          <a:prstGeom prst="cube">
            <a:avLst>
              <a:gd fmla="val 25000" name="adj"/>
            </a:avLst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Ubuntu"/>
                <a:ea typeface="Ubuntu"/>
                <a:cs typeface="Ubuntu"/>
                <a:sym typeface="Ubuntu"/>
              </a:rPr>
              <a:t>Node-Red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1" name="Google Shape;411;g1e51c663a75_0_463"/>
          <p:cNvPicPr preferRelativeResize="0"/>
          <p:nvPr/>
        </p:nvPicPr>
        <p:blipFill rotWithShape="1">
          <a:blip r:embed="rId3">
            <a:alphaModFix/>
          </a:blip>
          <a:srcRect b="6804" l="17569" r="5572" t="12764"/>
          <a:stretch/>
        </p:blipFill>
        <p:spPr>
          <a:xfrm>
            <a:off x="1001126" y="4381250"/>
            <a:ext cx="1284352" cy="100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e51c663a75_0_4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481" y="2768025"/>
            <a:ext cx="1889093" cy="98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1e51c663a75_0_463"/>
          <p:cNvCxnSpPr>
            <a:stCxn id="411" idx="3"/>
            <a:endCxn id="409" idx="2"/>
          </p:cNvCxnSpPr>
          <p:nvPr/>
        </p:nvCxnSpPr>
        <p:spPr>
          <a:xfrm>
            <a:off x="2285478" y="4885313"/>
            <a:ext cx="1941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g1e51c663a75_0_463"/>
          <p:cNvCxnSpPr>
            <a:stCxn id="412" idx="3"/>
            <a:endCxn id="408" idx="2"/>
          </p:cNvCxnSpPr>
          <p:nvPr/>
        </p:nvCxnSpPr>
        <p:spPr>
          <a:xfrm flipH="1" rot="10800000">
            <a:off x="2942575" y="3251625"/>
            <a:ext cx="1602300" cy="84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g1e51c663a75_0_463"/>
          <p:cNvCxnSpPr>
            <a:stCxn id="408" idx="5"/>
            <a:endCxn id="410" idx="2"/>
          </p:cNvCxnSpPr>
          <p:nvPr/>
        </p:nvCxnSpPr>
        <p:spPr>
          <a:xfrm>
            <a:off x="5359300" y="3048038"/>
            <a:ext cx="2959800" cy="10023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g1e51c663a75_0_463"/>
          <p:cNvCxnSpPr>
            <a:stCxn id="409" idx="5"/>
            <a:endCxn id="410" idx="2"/>
          </p:cNvCxnSpPr>
          <p:nvPr/>
        </p:nvCxnSpPr>
        <p:spPr>
          <a:xfrm flipH="1" rot="10800000">
            <a:off x="5407075" y="4050338"/>
            <a:ext cx="2912100" cy="6147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g1e51c663a75_0_463"/>
          <p:cNvSpPr txBox="1"/>
          <p:nvPr/>
        </p:nvSpPr>
        <p:spPr>
          <a:xfrm>
            <a:off x="3101538" y="2851425"/>
            <a:ext cx="12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USB-UART</a:t>
            </a:r>
            <a:endParaRPr b="1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8" name="Google Shape;418;g1e51c663a75_0_463"/>
          <p:cNvSpPr txBox="1"/>
          <p:nvPr/>
        </p:nvSpPr>
        <p:spPr>
          <a:xfrm>
            <a:off x="2614025" y="4485125"/>
            <a:ext cx="12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USB-RF</a:t>
            </a:r>
            <a:endParaRPr b="1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9" name="Google Shape;419;g1e51c663a75_0_4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125" y="2580013"/>
            <a:ext cx="814500" cy="8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e51c663a75_0_463"/>
          <p:cNvSpPr txBox="1"/>
          <p:nvPr/>
        </p:nvSpPr>
        <p:spPr>
          <a:xfrm rot="1023583">
            <a:off x="6364955" y="3139802"/>
            <a:ext cx="1087030" cy="4001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UDP-JSON</a:t>
            </a:r>
            <a:endParaRPr b="1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1" name="Google Shape;421;g1e51c663a75_0_463"/>
          <p:cNvSpPr txBox="1"/>
          <p:nvPr/>
        </p:nvSpPr>
        <p:spPr>
          <a:xfrm rot="-643417">
            <a:off x="5994452" y="3981745"/>
            <a:ext cx="1086678" cy="400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UDP-JSON</a:t>
            </a:r>
            <a:endParaRPr b="1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2" name="Google Shape;422;g1e51c663a75_0_463"/>
          <p:cNvSpPr/>
          <p:nvPr/>
        </p:nvSpPr>
        <p:spPr>
          <a:xfrm>
            <a:off x="7289475" y="5585563"/>
            <a:ext cx="1284300" cy="881100"/>
          </a:xfrm>
          <a:prstGeom prst="cube">
            <a:avLst>
              <a:gd fmla="val 25000" name="adj"/>
            </a:avLst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Ubuntu"/>
                <a:ea typeface="Ubuntu"/>
                <a:cs typeface="Ubuntu"/>
                <a:sym typeface="Ubuntu"/>
              </a:rPr>
              <a:t>RPI-PICO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23" name="Google Shape;423;g1e51c663a75_0_463"/>
          <p:cNvCxnSpPr>
            <a:stCxn id="410" idx="3"/>
            <a:endCxn id="422" idx="0"/>
          </p:cNvCxnSpPr>
          <p:nvPr/>
        </p:nvCxnSpPr>
        <p:spPr>
          <a:xfrm flipH="1">
            <a:off x="8041688" y="4380850"/>
            <a:ext cx="809400" cy="12048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g1e51c663a75_0_463"/>
          <p:cNvSpPr txBox="1"/>
          <p:nvPr/>
        </p:nvSpPr>
        <p:spPr>
          <a:xfrm rot="-3190881">
            <a:off x="8037961" y="4661761"/>
            <a:ext cx="737880" cy="4001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UART</a:t>
            </a:r>
            <a:endParaRPr b="1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25" name="Google Shape;425;g1e51c663a75_0_463"/>
          <p:cNvSpPr/>
          <p:nvPr/>
        </p:nvSpPr>
        <p:spPr>
          <a:xfrm>
            <a:off x="10235700" y="2120313"/>
            <a:ext cx="1284300" cy="881100"/>
          </a:xfrm>
          <a:prstGeom prst="cube">
            <a:avLst>
              <a:gd fmla="val 25000" name="adj"/>
            </a:avLst>
          </a:prstGeom>
          <a:solidFill>
            <a:srgbClr val="B7B7B7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Ubuntu"/>
                <a:ea typeface="Ubuntu"/>
                <a:cs typeface="Ubuntu"/>
                <a:sym typeface="Ubuntu"/>
              </a:rPr>
              <a:t>SENSE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Ubuntu"/>
                <a:ea typeface="Ubuntu"/>
                <a:cs typeface="Ubuntu"/>
                <a:sym typeface="Ubuntu"/>
              </a:rPr>
              <a:t>33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426" name="Google Shape;426;g1e51c663a75_0_463"/>
          <p:cNvCxnSpPr>
            <a:stCxn id="410" idx="5"/>
            <a:endCxn id="425" idx="3"/>
          </p:cNvCxnSpPr>
          <p:nvPr/>
        </p:nvCxnSpPr>
        <p:spPr>
          <a:xfrm flipH="1" rot="10800000">
            <a:off x="9603375" y="3001563"/>
            <a:ext cx="1164300" cy="8286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g1e51c663a75_0_463"/>
          <p:cNvSpPr txBox="1"/>
          <p:nvPr/>
        </p:nvSpPr>
        <p:spPr>
          <a:xfrm rot="-2217976">
            <a:off x="9659413" y="3441556"/>
            <a:ext cx="1284122" cy="6154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USB-UART</a:t>
            </a:r>
            <a:endParaRPr b="1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JSON</a:t>
            </a:r>
            <a:endParaRPr b="1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e51c663a75_0_426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Node-RED - Controle e Driver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3" name="Google Shape;433;g1e51c663a75_0_426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g1e51c663a75_0_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438" y="2885538"/>
            <a:ext cx="9247125" cy="338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e51c663a75_0_426"/>
          <p:cNvSpPr txBox="1"/>
          <p:nvPr/>
        </p:nvSpPr>
        <p:spPr>
          <a:xfrm>
            <a:off x="6568135" y="550153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6" name="Google Shape;436;g1e51c663a75_0_426"/>
          <p:cNvSpPr txBox="1"/>
          <p:nvPr/>
        </p:nvSpPr>
        <p:spPr>
          <a:xfrm>
            <a:off x="3676935" y="354913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7" name="Google Shape;437;g1e51c663a75_0_426"/>
          <p:cNvSpPr txBox="1"/>
          <p:nvPr/>
        </p:nvSpPr>
        <p:spPr>
          <a:xfrm>
            <a:off x="7135560" y="3371211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e51c663a75_0_548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Node-RED - Controle e Driver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3" name="Google Shape;443;g1e51c663a75_0_548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g1e51c663a75_0_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00" y="3587362"/>
            <a:ext cx="11380000" cy="19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1e51c663a75_0_548"/>
          <p:cNvSpPr txBox="1"/>
          <p:nvPr/>
        </p:nvSpPr>
        <p:spPr>
          <a:xfrm>
            <a:off x="838210" y="484098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6" name="Google Shape;446;g1e51c663a75_0_548"/>
          <p:cNvSpPr txBox="1"/>
          <p:nvPr/>
        </p:nvSpPr>
        <p:spPr>
          <a:xfrm>
            <a:off x="3164610" y="496373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7" name="Google Shape;447;g1e51c663a75_0_548"/>
          <p:cNvSpPr txBox="1"/>
          <p:nvPr/>
        </p:nvSpPr>
        <p:spPr>
          <a:xfrm>
            <a:off x="8267810" y="4562761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51c663a75_0_43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Node-RED - Controle e Driver</a:t>
            </a:r>
            <a:endParaRPr/>
          </a:p>
        </p:txBody>
      </p:sp>
      <p:pic>
        <p:nvPicPr>
          <p:cNvPr id="453" name="Google Shape;453;g1e51c663a75_0_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25" y="3741400"/>
            <a:ext cx="10909551" cy="15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e51c663a75_0_431"/>
          <p:cNvSpPr txBox="1"/>
          <p:nvPr/>
        </p:nvSpPr>
        <p:spPr>
          <a:xfrm>
            <a:off x="2683160" y="474133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5" name="Google Shape;455;g1e51c663a75_0_431"/>
          <p:cNvSpPr txBox="1"/>
          <p:nvPr/>
        </p:nvSpPr>
        <p:spPr>
          <a:xfrm>
            <a:off x="4401750" y="4741325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6" name="Google Shape;456;g1e51c663a75_0_431"/>
          <p:cNvSpPr txBox="1"/>
          <p:nvPr/>
        </p:nvSpPr>
        <p:spPr>
          <a:xfrm>
            <a:off x="8378410" y="4098311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7" name="Google Shape;457;g1e51c663a75_0_431"/>
          <p:cNvSpPr txBox="1"/>
          <p:nvPr/>
        </p:nvSpPr>
        <p:spPr>
          <a:xfrm>
            <a:off x="5939250" y="3974725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8" name="Google Shape;458;g1e51c663a75_0_431"/>
          <p:cNvSpPr txBox="1"/>
          <p:nvPr/>
        </p:nvSpPr>
        <p:spPr>
          <a:xfrm>
            <a:off x="10625760" y="378628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5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e51c663a75_0_436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Node-RED - Controle e Driver</a:t>
            </a:r>
            <a:endParaRPr/>
          </a:p>
        </p:txBody>
      </p:sp>
      <p:sp>
        <p:nvSpPr>
          <p:cNvPr id="464" name="Google Shape;464;g1e51c663a75_0_436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g1e51c663a75_0_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00" y="2795651"/>
            <a:ext cx="10598700" cy="3210427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1e51c663a75_0_436"/>
          <p:cNvSpPr txBox="1"/>
          <p:nvPr/>
        </p:nvSpPr>
        <p:spPr>
          <a:xfrm>
            <a:off x="1932135" y="4859911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7" name="Google Shape;467;g1e51c663a75_0_436"/>
          <p:cNvSpPr txBox="1"/>
          <p:nvPr/>
        </p:nvSpPr>
        <p:spPr>
          <a:xfrm>
            <a:off x="4406785" y="345098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8" name="Google Shape;468;g1e51c663a75_0_436"/>
          <p:cNvSpPr txBox="1"/>
          <p:nvPr/>
        </p:nvSpPr>
        <p:spPr>
          <a:xfrm>
            <a:off x="6130410" y="456188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9" name="Google Shape;469;g1e51c663a75_0_436"/>
          <p:cNvSpPr txBox="1"/>
          <p:nvPr/>
        </p:nvSpPr>
        <p:spPr>
          <a:xfrm>
            <a:off x="10907510" y="499098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e51c663a75_0_533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Node-RED - Lidar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5" name="Google Shape;475;g1e51c663a75_0_533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6" name="Google Shape;476;g1e51c663a75_0_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063" y="2795650"/>
            <a:ext cx="7107870" cy="35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e51c663a75_0_533"/>
          <p:cNvSpPr txBox="1"/>
          <p:nvPr/>
        </p:nvSpPr>
        <p:spPr>
          <a:xfrm>
            <a:off x="2228585" y="3655161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8" name="Google Shape;478;g1e51c663a75_0_533"/>
          <p:cNvSpPr txBox="1"/>
          <p:nvPr/>
        </p:nvSpPr>
        <p:spPr>
          <a:xfrm>
            <a:off x="6768535" y="320478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9" name="Google Shape;479;g1e51c663a75_0_533"/>
          <p:cNvSpPr txBox="1"/>
          <p:nvPr/>
        </p:nvSpPr>
        <p:spPr>
          <a:xfrm>
            <a:off x="3551210" y="5560811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0" name="Google Shape;480;g1e51c663a75_0_533"/>
          <p:cNvSpPr txBox="1"/>
          <p:nvPr/>
        </p:nvSpPr>
        <p:spPr>
          <a:xfrm>
            <a:off x="7201785" y="512028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34897d9b9_0_5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Qual o Objetivo?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9" name="Google Shape;119;g1e34897d9b9_0_51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O que eu quero com esse robô?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O que o robô deve fazer?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Como fazer?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Em quanto tempo?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Quem vai fazer?</a:t>
            </a:r>
            <a:endParaRPr b="1" sz="1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de-DE" sz="17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Para quem não sabe para onde vai qualquer caminho serve!!</a:t>
            </a:r>
            <a:endParaRPr b="1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51c663a75_0_44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Sistema</a:t>
            </a:r>
            <a:endParaRPr/>
          </a:p>
        </p:txBody>
      </p:sp>
      <p:sp>
        <p:nvSpPr>
          <p:cNvPr id="486" name="Google Shape;486;g1e51c663a75_0_441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g1e51c663a75_0_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200" y="2795650"/>
            <a:ext cx="5091596" cy="35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e51c663a75_0_441"/>
          <p:cNvSpPr txBox="1"/>
          <p:nvPr/>
        </p:nvSpPr>
        <p:spPr>
          <a:xfrm>
            <a:off x="4066610" y="399113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9" name="Google Shape;489;g1e51c663a75_0_441"/>
          <p:cNvSpPr txBox="1"/>
          <p:nvPr/>
        </p:nvSpPr>
        <p:spPr>
          <a:xfrm>
            <a:off x="5632110" y="5013136"/>
            <a:ext cx="31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rgbClr val="FFFFFF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51c663a75_0_578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Supervisão</a:t>
            </a:r>
            <a:endParaRPr/>
          </a:p>
        </p:txBody>
      </p:sp>
      <p:sp>
        <p:nvSpPr>
          <p:cNvPr id="495" name="Google Shape;495;g1e51c663a75_0_578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g1e51c663a75_0_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300" y="2795650"/>
            <a:ext cx="7796017" cy="35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e51c663a75_0_589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Supervisão</a:t>
            </a:r>
            <a:endParaRPr/>
          </a:p>
        </p:txBody>
      </p:sp>
      <p:sp>
        <p:nvSpPr>
          <p:cNvPr id="502" name="Google Shape;502;g1e51c663a75_0_589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g1e51c663a75_0_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99" y="2795650"/>
            <a:ext cx="5463608" cy="35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e51c663a75_0_5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1200" y="2795650"/>
            <a:ext cx="4845701" cy="293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"/>
          <p:cNvSpPr txBox="1"/>
          <p:nvPr>
            <p:ph type="title"/>
          </p:nvPr>
        </p:nvSpPr>
        <p:spPr>
          <a:xfrm>
            <a:off x="362425" y="386900"/>
            <a:ext cx="9347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de-DE" sz="4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Resultados!</a:t>
            </a:r>
            <a:endParaRPr b="1" sz="48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0" name="Google Shape;510;p4"/>
          <p:cNvPicPr preferRelativeResize="0"/>
          <p:nvPr/>
        </p:nvPicPr>
        <p:blipFill rotWithShape="1">
          <a:blip r:embed="rId4">
            <a:alphaModFix/>
          </a:blip>
          <a:srcRect b="36696" l="0" r="17498" t="0"/>
          <a:stretch/>
        </p:blipFill>
        <p:spPr>
          <a:xfrm>
            <a:off x="6518500" y="3337400"/>
            <a:ext cx="4727050" cy="27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"/>
          <p:cNvPicPr preferRelativeResize="0"/>
          <p:nvPr/>
        </p:nvPicPr>
        <p:blipFill rotWithShape="1">
          <a:blip r:embed="rId5">
            <a:alphaModFix/>
          </a:blip>
          <a:srcRect b="7642" l="13144" r="10746" t="12745"/>
          <a:stretch/>
        </p:blipFill>
        <p:spPr>
          <a:xfrm>
            <a:off x="5662300" y="296450"/>
            <a:ext cx="6126749" cy="2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100" y="2141700"/>
            <a:ext cx="5729469" cy="429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e51c663a75_0_597"/>
          <p:cNvSpPr txBox="1"/>
          <p:nvPr>
            <p:ph type="title"/>
          </p:nvPr>
        </p:nvSpPr>
        <p:spPr>
          <a:xfrm>
            <a:off x="2230100" y="930400"/>
            <a:ext cx="9347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Grato pela atenção </a:t>
            </a: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XD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8" name="Google Shape;518;g1e51c663a75_0_597"/>
          <p:cNvSpPr txBox="1"/>
          <p:nvPr>
            <p:ph idx="1" type="body"/>
          </p:nvPr>
        </p:nvSpPr>
        <p:spPr>
          <a:xfrm>
            <a:off x="838200" y="23269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Alguma dúvida ?</a:t>
            </a:r>
            <a:endParaRPr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de-DE" sz="3500">
                <a:solidFill>
                  <a:schemeClr val="lt2"/>
                </a:solidFill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pibscontato@gmail.com</a:t>
            </a:r>
            <a:r>
              <a:rPr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@</a:t>
            </a:r>
            <a:r>
              <a:rPr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pedro_ibs</a:t>
            </a:r>
            <a:endParaRPr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9" name="Google Shape;519;g1e51c663a75_0_5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8988" y="2609550"/>
            <a:ext cx="2192500" cy="2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51c663a75_0_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Ir de um ponto a outro sem a minha interferência! 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5" name="Google Shape;125;g1e51c663a75_0_1"/>
          <p:cNvGrpSpPr/>
          <p:nvPr/>
        </p:nvGrpSpPr>
        <p:grpSpPr>
          <a:xfrm>
            <a:off x="838091" y="2430877"/>
            <a:ext cx="10681388" cy="3587002"/>
            <a:chOff x="2202781" y="3185804"/>
            <a:chExt cx="8335067" cy="2347053"/>
          </a:xfrm>
        </p:grpSpPr>
        <p:sp>
          <p:nvSpPr>
            <p:cNvPr id="126" name="Google Shape;126;g1e51c663a75_0_1"/>
            <p:cNvSpPr/>
            <p:nvPr/>
          </p:nvSpPr>
          <p:spPr>
            <a:xfrm>
              <a:off x="2701550" y="3740275"/>
              <a:ext cx="7231000" cy="1740050"/>
            </a:xfrm>
            <a:custGeom>
              <a:rect b="b" l="l" r="r" t="t"/>
              <a:pathLst>
                <a:path extrusionOk="0" h="69602" w="289240">
                  <a:moveTo>
                    <a:pt x="0" y="34799"/>
                  </a:moveTo>
                  <a:cubicBezTo>
                    <a:pt x="8762" y="30048"/>
                    <a:pt x="47880" y="3456"/>
                    <a:pt x="52569" y="6294"/>
                  </a:cubicBezTo>
                  <a:cubicBezTo>
                    <a:pt x="57258" y="9132"/>
                    <a:pt x="17461" y="50964"/>
                    <a:pt x="28135" y="51828"/>
                  </a:cubicBezTo>
                  <a:cubicBezTo>
                    <a:pt x="38809" y="52692"/>
                    <a:pt x="108963" y="8514"/>
                    <a:pt x="116614" y="11476"/>
                  </a:cubicBezTo>
                  <a:cubicBezTo>
                    <a:pt x="124265" y="14438"/>
                    <a:pt x="60282" y="69660"/>
                    <a:pt x="74041" y="69598"/>
                  </a:cubicBezTo>
                  <a:cubicBezTo>
                    <a:pt x="87800" y="69536"/>
                    <a:pt x="184423" y="11661"/>
                    <a:pt x="199169" y="11106"/>
                  </a:cubicBezTo>
                  <a:cubicBezTo>
                    <a:pt x="213915" y="10551"/>
                    <a:pt x="149747" y="66513"/>
                    <a:pt x="162519" y="66266"/>
                  </a:cubicBezTo>
                  <a:cubicBezTo>
                    <a:pt x="175291" y="66019"/>
                    <a:pt x="254823" y="20669"/>
                    <a:pt x="275801" y="9625"/>
                  </a:cubicBezTo>
                  <a:cubicBezTo>
                    <a:pt x="296779" y="-1419"/>
                    <a:pt x="286290" y="1604"/>
                    <a:pt x="288388" y="0"/>
                  </a:cubicBezTo>
                </a:path>
              </a:pathLst>
            </a:custGeom>
            <a:noFill/>
            <a:ln cap="flat" cmpd="sng" w="28575">
              <a:solidFill>
                <a:schemeClr val="lt2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g1e51c663a75_0_1"/>
            <p:cNvSpPr/>
            <p:nvPr/>
          </p:nvSpPr>
          <p:spPr>
            <a:xfrm rot="-3090559">
              <a:off x="9468980" y="3365836"/>
              <a:ext cx="888836" cy="888836"/>
            </a:xfrm>
            <a:prstGeom prst="mathPlus">
              <a:avLst>
                <a:gd fmla="val 23520" name="adj1"/>
              </a:avLst>
            </a:prstGeom>
            <a:solidFill>
              <a:srgbClr val="FB8C00"/>
            </a:solidFill>
            <a:ln cap="flat" cmpd="sng" w="9525">
              <a:solidFill>
                <a:srgbClr val="FB8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" name="Google Shape;128;g1e51c663a75_0_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670517">
              <a:off x="2298650" y="4240000"/>
              <a:ext cx="817614" cy="61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g1e51c663a75_0_1"/>
            <p:cNvSpPr/>
            <p:nvPr/>
          </p:nvSpPr>
          <p:spPr>
            <a:xfrm rot="-2115817">
              <a:off x="4083640" y="4005900"/>
              <a:ext cx="466623" cy="389622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1e51c663a75_0_1"/>
            <p:cNvSpPr/>
            <p:nvPr/>
          </p:nvSpPr>
          <p:spPr>
            <a:xfrm>
              <a:off x="5515075" y="4385200"/>
              <a:ext cx="360900" cy="322800"/>
            </a:xfrm>
            <a:prstGeom prst="flowChartConnector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g1e51c663a75_0_1"/>
            <p:cNvSpPr/>
            <p:nvPr/>
          </p:nvSpPr>
          <p:spPr>
            <a:xfrm rot="2700000">
              <a:off x="7421711" y="3831765"/>
              <a:ext cx="1305036" cy="166312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g1e51c663a75_0_1"/>
            <p:cNvSpPr/>
            <p:nvPr/>
          </p:nvSpPr>
          <p:spPr>
            <a:xfrm>
              <a:off x="5794125" y="5008625"/>
              <a:ext cx="573696" cy="524232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51c663a75_0_6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Um Breve Resumo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38" name="Google Shape;138;g1e51c663a75_0_6"/>
          <p:cNvGrpSpPr/>
          <p:nvPr/>
        </p:nvGrpSpPr>
        <p:grpSpPr>
          <a:xfrm>
            <a:off x="1551430" y="2629400"/>
            <a:ext cx="9089154" cy="3560784"/>
            <a:chOff x="274625" y="1404221"/>
            <a:chExt cx="8461324" cy="3164579"/>
          </a:xfrm>
        </p:grpSpPr>
        <p:pic>
          <p:nvPicPr>
            <p:cNvPr id="139" name="Google Shape;139;g1e51c663a75_0_6"/>
            <p:cNvPicPr preferRelativeResize="0"/>
            <p:nvPr/>
          </p:nvPicPr>
          <p:blipFill rotWithShape="1">
            <a:blip r:embed="rId3">
              <a:alphaModFix/>
            </a:blip>
            <a:srcRect b="32249" l="5882" r="24089" t="0"/>
            <a:stretch/>
          </p:blipFill>
          <p:spPr>
            <a:xfrm>
              <a:off x="274625" y="1404225"/>
              <a:ext cx="2395638" cy="17383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" name="Google Shape;140;g1e51c663a75_0_6"/>
            <p:cNvGrpSpPr/>
            <p:nvPr/>
          </p:nvGrpSpPr>
          <p:grpSpPr>
            <a:xfrm>
              <a:off x="3123803" y="1404221"/>
              <a:ext cx="2370125" cy="3164579"/>
              <a:chOff x="257200" y="91950"/>
              <a:chExt cx="3857626" cy="4807199"/>
            </a:xfrm>
          </p:grpSpPr>
          <p:pic>
            <p:nvPicPr>
              <p:cNvPr id="141" name="Google Shape;141;g1e51c663a75_0_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6542"/>
              <a:stretch/>
            </p:blipFill>
            <p:spPr>
              <a:xfrm>
                <a:off x="257200" y="91950"/>
                <a:ext cx="3857626" cy="48071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2" name="Google Shape;142;g1e51c663a75_0_6"/>
              <p:cNvPicPr preferRelativeResize="0"/>
              <p:nvPr/>
            </p:nvPicPr>
            <p:blipFill rotWithShape="1">
              <a:blip r:embed="rId5">
                <a:alphaModFix/>
              </a:blip>
              <a:srcRect b="64241" l="14287" r="44167" t="0"/>
              <a:stretch/>
            </p:blipFill>
            <p:spPr>
              <a:xfrm>
                <a:off x="1950825" y="409600"/>
                <a:ext cx="1681551" cy="1929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g1e51c663a75_0_6"/>
              <p:cNvPicPr preferRelativeResize="0"/>
              <p:nvPr/>
            </p:nvPicPr>
            <p:blipFill rotWithShape="1">
              <a:blip r:embed="rId6">
                <a:alphaModFix/>
              </a:blip>
              <a:srcRect b="33267" l="27687" r="29465" t="25417"/>
              <a:stretch/>
            </p:blipFill>
            <p:spPr>
              <a:xfrm>
                <a:off x="257200" y="1394675"/>
                <a:ext cx="1008899" cy="129717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44" name="Google Shape;144;g1e51c663a75_0_6"/>
            <p:cNvPicPr preferRelativeResize="0"/>
            <p:nvPr/>
          </p:nvPicPr>
          <p:blipFill rotWithShape="1">
            <a:blip r:embed="rId7">
              <a:alphaModFix/>
            </a:blip>
            <a:srcRect b="14806" l="8129" r="9667" t="16863"/>
            <a:stretch/>
          </p:blipFill>
          <p:spPr>
            <a:xfrm>
              <a:off x="5947475" y="1404225"/>
              <a:ext cx="2788474" cy="17383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g1e51c663a75_0_6"/>
            <p:cNvSpPr txBox="1"/>
            <p:nvPr/>
          </p:nvSpPr>
          <p:spPr>
            <a:xfrm>
              <a:off x="447813" y="2571750"/>
              <a:ext cx="2373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6" name="Google Shape;146;g1e51c663a75_0_6"/>
            <p:cNvSpPr txBox="1"/>
            <p:nvPr/>
          </p:nvSpPr>
          <p:spPr>
            <a:xfrm>
              <a:off x="3300913" y="3834525"/>
              <a:ext cx="2373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7" name="Google Shape;147;g1e51c663a75_0_6"/>
            <p:cNvSpPr txBox="1"/>
            <p:nvPr/>
          </p:nvSpPr>
          <p:spPr>
            <a:xfrm>
              <a:off x="6175513" y="2482550"/>
              <a:ext cx="237300" cy="49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51c663a75_0_1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Tudo começa com um computador na CPBR 14</a:t>
            </a:r>
            <a:endParaRPr b="1" sz="3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" name="Google Shape;153;g1e51c663a75_0_11"/>
          <p:cNvSpPr txBox="1"/>
          <p:nvPr>
            <p:ph idx="1" type="body"/>
          </p:nvPr>
        </p:nvSpPr>
        <p:spPr>
          <a:xfrm>
            <a:off x="921300" y="2795650"/>
            <a:ext cx="10515600" cy="3560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Ubuntu"/>
              <a:buChar char="●"/>
            </a:pPr>
            <a:r>
              <a:rPr b="1" lang="de-DE" sz="2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Partes da eletrônica;</a:t>
            </a:r>
            <a:endParaRPr b="1" sz="2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Ubuntu"/>
              <a:buChar char="●"/>
            </a:pPr>
            <a:r>
              <a:rPr b="1" lang="de-DE" sz="2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Sistema de Supervisão;</a:t>
            </a:r>
            <a:endParaRPr b="1" sz="2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Ubuntu"/>
              <a:buChar char="●"/>
            </a:pPr>
            <a:r>
              <a:rPr b="1" lang="de-DE" sz="2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Suspenção;</a:t>
            </a:r>
            <a:endParaRPr b="1" sz="2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l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Ubuntu"/>
              <a:buChar char="●"/>
            </a:pPr>
            <a:r>
              <a:rPr b="1" lang="de-DE" sz="2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Motores.</a:t>
            </a:r>
            <a:endParaRPr b="1" sz="3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51c663a75_0_16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Suspensão</a:t>
            </a:r>
            <a:endParaRPr sz="3500">
              <a:solidFill>
                <a:schemeClr val="lt2"/>
              </a:solidFill>
            </a:endParaRPr>
          </a:p>
        </p:txBody>
      </p:sp>
      <p:grpSp>
        <p:nvGrpSpPr>
          <p:cNvPr id="159" name="Google Shape;159;g1e51c663a75_0_16"/>
          <p:cNvGrpSpPr/>
          <p:nvPr/>
        </p:nvGrpSpPr>
        <p:grpSpPr>
          <a:xfrm>
            <a:off x="838183" y="2471395"/>
            <a:ext cx="3855662" cy="3912484"/>
            <a:chOff x="4009275" y="2785400"/>
            <a:chExt cx="3069550" cy="3196474"/>
          </a:xfrm>
        </p:grpSpPr>
        <p:pic>
          <p:nvPicPr>
            <p:cNvPr id="160" name="Google Shape;160;g1e51c663a75_0_16"/>
            <p:cNvPicPr preferRelativeResize="0"/>
            <p:nvPr/>
          </p:nvPicPr>
          <p:blipFill rotWithShape="1">
            <a:blip r:embed="rId3">
              <a:alphaModFix/>
            </a:blip>
            <a:srcRect b="30141" l="0" r="4870" t="25277"/>
            <a:stretch/>
          </p:blipFill>
          <p:spPr>
            <a:xfrm>
              <a:off x="4009275" y="2785400"/>
              <a:ext cx="3069550" cy="3196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g1e51c663a75_0_16"/>
            <p:cNvSpPr txBox="1"/>
            <p:nvPr/>
          </p:nvSpPr>
          <p:spPr>
            <a:xfrm>
              <a:off x="4978450" y="4572603"/>
              <a:ext cx="2373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62" name="Google Shape;162;g1e51c663a75_0_16"/>
            <p:cNvSpPr txBox="1"/>
            <p:nvPr/>
          </p:nvSpPr>
          <p:spPr>
            <a:xfrm>
              <a:off x="6418275" y="4283203"/>
              <a:ext cx="2373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63" name="Google Shape;163;g1e51c663a75_0_16"/>
          <p:cNvGrpSpPr/>
          <p:nvPr/>
        </p:nvGrpSpPr>
        <p:grpSpPr>
          <a:xfrm>
            <a:off x="6828635" y="1591032"/>
            <a:ext cx="4938838" cy="4447136"/>
            <a:chOff x="7783554" y="1727383"/>
            <a:chExt cx="3786871" cy="3360641"/>
          </a:xfrm>
        </p:grpSpPr>
        <p:pic>
          <p:nvPicPr>
            <p:cNvPr id="164" name="Google Shape;164;g1e51c663a75_0_16"/>
            <p:cNvPicPr preferRelativeResize="0"/>
            <p:nvPr/>
          </p:nvPicPr>
          <p:blipFill rotWithShape="1">
            <a:blip r:embed="rId4">
              <a:alphaModFix/>
            </a:blip>
            <a:srcRect b="2784" l="7684" r="10735" t="2176"/>
            <a:stretch/>
          </p:blipFill>
          <p:spPr>
            <a:xfrm rot="5400000">
              <a:off x="8298676" y="1816275"/>
              <a:ext cx="2879774" cy="3663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g1e51c663a75_0_16"/>
            <p:cNvSpPr txBox="1"/>
            <p:nvPr/>
          </p:nvSpPr>
          <p:spPr>
            <a:xfrm>
              <a:off x="8676800" y="4462278"/>
              <a:ext cx="23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166" name="Google Shape;166;g1e51c663a75_0_16"/>
            <p:cNvPicPr preferRelativeResize="0"/>
            <p:nvPr/>
          </p:nvPicPr>
          <p:blipFill rotWithShape="1">
            <a:blip r:embed="rId5">
              <a:alphaModFix/>
            </a:blip>
            <a:srcRect b="37854" l="18076" r="13166" t="21168"/>
            <a:stretch/>
          </p:blipFill>
          <p:spPr>
            <a:xfrm>
              <a:off x="7783554" y="1727383"/>
              <a:ext cx="1401874" cy="14852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g1e51c663a75_0_16"/>
            <p:cNvSpPr txBox="1"/>
            <p:nvPr/>
          </p:nvSpPr>
          <p:spPr>
            <a:xfrm>
              <a:off x="8032275" y="1785053"/>
              <a:ext cx="23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68" name="Google Shape;168;g1e51c663a75_0_16"/>
            <p:cNvSpPr txBox="1"/>
            <p:nvPr/>
          </p:nvSpPr>
          <p:spPr>
            <a:xfrm>
              <a:off x="8593000" y="2471303"/>
              <a:ext cx="23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4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69" name="Google Shape;169;g1e51c663a75_0_16"/>
            <p:cNvSpPr txBox="1"/>
            <p:nvPr/>
          </p:nvSpPr>
          <p:spPr>
            <a:xfrm>
              <a:off x="9397300" y="3729103"/>
              <a:ext cx="23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5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70" name="Google Shape;170;g1e51c663a75_0_16"/>
            <p:cNvSpPr txBox="1"/>
            <p:nvPr/>
          </p:nvSpPr>
          <p:spPr>
            <a:xfrm>
              <a:off x="10294700" y="4462278"/>
              <a:ext cx="2373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6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51c663a75_0_101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Suspensão</a:t>
            </a:r>
            <a:endParaRPr sz="3500">
              <a:solidFill>
                <a:schemeClr val="lt2"/>
              </a:solidFill>
            </a:endParaRPr>
          </a:p>
        </p:txBody>
      </p:sp>
      <p:grpSp>
        <p:nvGrpSpPr>
          <p:cNvPr id="176" name="Google Shape;176;g1e51c663a75_0_101"/>
          <p:cNvGrpSpPr/>
          <p:nvPr/>
        </p:nvGrpSpPr>
        <p:grpSpPr>
          <a:xfrm>
            <a:off x="1035612" y="1303702"/>
            <a:ext cx="10120769" cy="5068543"/>
            <a:chOff x="311700" y="445026"/>
            <a:chExt cx="8520600" cy="4257848"/>
          </a:xfrm>
        </p:grpSpPr>
        <p:pic>
          <p:nvPicPr>
            <p:cNvPr id="177" name="Google Shape;177;g1e51c663a75_0_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36900" y="445026"/>
              <a:ext cx="2795400" cy="2297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g1e51c663a75_0_101"/>
            <p:cNvPicPr preferRelativeResize="0"/>
            <p:nvPr/>
          </p:nvPicPr>
          <p:blipFill rotWithShape="1">
            <a:blip r:embed="rId3">
              <a:alphaModFix/>
            </a:blip>
            <a:srcRect b="23066" l="0" r="20140" t="28474"/>
            <a:stretch/>
          </p:blipFill>
          <p:spPr>
            <a:xfrm>
              <a:off x="311700" y="2048800"/>
              <a:ext cx="5321726" cy="26540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9" name="Google Shape;179;g1e51c663a75_0_101"/>
            <p:cNvCxnSpPr>
              <a:stCxn id="177" idx="2"/>
              <a:endCxn id="178" idx="3"/>
            </p:cNvCxnSpPr>
            <p:nvPr/>
          </p:nvCxnSpPr>
          <p:spPr>
            <a:xfrm rot="5400000">
              <a:off x="6217350" y="2158601"/>
              <a:ext cx="633300" cy="1801200"/>
            </a:xfrm>
            <a:prstGeom prst="curvedConnector2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80" name="Google Shape;180;g1e51c663a75_0_101"/>
            <p:cNvSpPr/>
            <p:nvPr/>
          </p:nvSpPr>
          <p:spPr>
            <a:xfrm>
              <a:off x="4054625" y="2872625"/>
              <a:ext cx="1013725" cy="1437275"/>
            </a:xfrm>
            <a:custGeom>
              <a:rect b="b" l="l" r="r" t="t"/>
              <a:pathLst>
                <a:path extrusionOk="0" h="57491" w="40549">
                  <a:moveTo>
                    <a:pt x="0" y="0"/>
                  </a:moveTo>
                  <a:cubicBezTo>
                    <a:pt x="7252" y="0"/>
                    <a:pt x="13952" y="4871"/>
                    <a:pt x="21204" y="4871"/>
                  </a:cubicBezTo>
                  <a:cubicBezTo>
                    <a:pt x="27501" y="4871"/>
                    <a:pt x="38598" y="1848"/>
                    <a:pt x="39830" y="8023"/>
                  </a:cubicBezTo>
                  <a:cubicBezTo>
                    <a:pt x="42196" y="19879"/>
                    <a:pt x="37893" y="32132"/>
                    <a:pt x="36391" y="44128"/>
                  </a:cubicBezTo>
                  <a:cubicBezTo>
                    <a:pt x="35835" y="48570"/>
                    <a:pt x="37815" y="55304"/>
                    <a:pt x="33812" y="57309"/>
                  </a:cubicBezTo>
                  <a:cubicBezTo>
                    <a:pt x="32358" y="58037"/>
                    <a:pt x="31237" y="55307"/>
                    <a:pt x="30087" y="54157"/>
                  </a:cubicBezTo>
                  <a:cubicBezTo>
                    <a:pt x="25373" y="49446"/>
                    <a:pt x="23599" y="42428"/>
                    <a:pt x="21491" y="36105"/>
                  </a:cubicBezTo>
                  <a:cubicBezTo>
                    <a:pt x="18766" y="27931"/>
                    <a:pt x="10738" y="22575"/>
                    <a:pt x="6304" y="15187"/>
                  </a:cubicBezTo>
                  <a:cubicBezTo>
                    <a:pt x="3583" y="10653"/>
                    <a:pt x="2529" y="5304"/>
                    <a:pt x="860" y="286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1" name="Google Shape;181;g1e51c663a75_0_101"/>
            <p:cNvSpPr txBox="1"/>
            <p:nvPr/>
          </p:nvSpPr>
          <p:spPr>
            <a:xfrm>
              <a:off x="2980649" y="2233075"/>
              <a:ext cx="30942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18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Triângulo Retângulo </a:t>
              </a:r>
              <a:r>
                <a:rPr lang="de-DE" sz="180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endParaRPr b="1" sz="18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82" name="Google Shape;182;g1e51c663a75_0_101"/>
            <p:cNvSpPr/>
            <p:nvPr/>
          </p:nvSpPr>
          <p:spPr>
            <a:xfrm>
              <a:off x="971604" y="2206400"/>
              <a:ext cx="933925" cy="2392675"/>
            </a:xfrm>
            <a:custGeom>
              <a:rect b="b" l="l" r="r" t="t"/>
              <a:pathLst>
                <a:path extrusionOk="0" h="95707" w="37357">
                  <a:moveTo>
                    <a:pt x="37357" y="95707"/>
                  </a:moveTo>
                  <a:cubicBezTo>
                    <a:pt x="29854" y="95707"/>
                    <a:pt x="22659" y="89961"/>
                    <a:pt x="18159" y="83958"/>
                  </a:cubicBezTo>
                  <a:cubicBezTo>
                    <a:pt x="11849" y="75541"/>
                    <a:pt x="3538" y="67577"/>
                    <a:pt x="1252" y="57309"/>
                  </a:cubicBezTo>
                  <a:cubicBezTo>
                    <a:pt x="-3089" y="37815"/>
                    <a:pt x="4610" y="14122"/>
                    <a:pt x="18732" y="0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183" name="Google Shape;183;g1e51c663a75_0_101"/>
            <p:cNvSpPr/>
            <p:nvPr/>
          </p:nvSpPr>
          <p:spPr>
            <a:xfrm>
              <a:off x="429825" y="3968121"/>
              <a:ext cx="501450" cy="22025"/>
            </a:xfrm>
            <a:custGeom>
              <a:rect b="b" l="l" r="r" t="t"/>
              <a:pathLst>
                <a:path extrusionOk="0" h="881" w="20058">
                  <a:moveTo>
                    <a:pt x="20058" y="881"/>
                  </a:moveTo>
                  <a:cubicBezTo>
                    <a:pt x="13433" y="-64"/>
                    <a:pt x="6692" y="21"/>
                    <a:pt x="0" y="21"/>
                  </a:cubicBezTo>
                </a:path>
              </a:pathLst>
            </a:custGeom>
            <a:noFill/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184" name="Google Shape;184;g1e51c663a75_0_101"/>
            <p:cNvSpPr/>
            <p:nvPr/>
          </p:nvSpPr>
          <p:spPr>
            <a:xfrm>
              <a:off x="802325" y="3130525"/>
              <a:ext cx="114625" cy="852475"/>
            </a:xfrm>
            <a:custGeom>
              <a:rect b="b" l="l" r="r" t="t"/>
              <a:pathLst>
                <a:path extrusionOk="0" h="34099" w="4585">
                  <a:moveTo>
                    <a:pt x="4585" y="34099"/>
                  </a:moveTo>
                  <a:cubicBezTo>
                    <a:pt x="2700" y="22786"/>
                    <a:pt x="0" y="11469"/>
                    <a:pt x="0" y="0"/>
                  </a:cubicBezTo>
                </a:path>
              </a:pathLst>
            </a:custGeom>
            <a:noFill/>
            <a:ln cap="flat" cmpd="sng" w="28575">
              <a:solidFill>
                <a:srgbClr val="FF99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185" name="Google Shape;185;g1e51c663a75_0_101"/>
            <p:cNvSpPr/>
            <p:nvPr/>
          </p:nvSpPr>
          <p:spPr>
            <a:xfrm>
              <a:off x="451300" y="4520275"/>
              <a:ext cx="938450" cy="112175"/>
            </a:xfrm>
            <a:custGeom>
              <a:rect b="b" l="l" r="r" t="t"/>
              <a:pathLst>
                <a:path extrusionOk="0" h="4487" w="37538">
                  <a:moveTo>
                    <a:pt x="0" y="1146"/>
                  </a:moveTo>
                  <a:cubicBezTo>
                    <a:pt x="715" y="1289"/>
                    <a:pt x="1091" y="3207"/>
                    <a:pt x="2006" y="2292"/>
                  </a:cubicBezTo>
                  <a:cubicBezTo>
                    <a:pt x="3289" y="1009"/>
                    <a:pt x="5690" y="2733"/>
                    <a:pt x="7451" y="2292"/>
                  </a:cubicBezTo>
                  <a:cubicBezTo>
                    <a:pt x="8499" y="2030"/>
                    <a:pt x="8663" y="0"/>
                    <a:pt x="9743" y="0"/>
                  </a:cubicBezTo>
                  <a:cubicBezTo>
                    <a:pt x="11730" y="0"/>
                    <a:pt x="12836" y="4326"/>
                    <a:pt x="14614" y="3438"/>
                  </a:cubicBezTo>
                  <a:cubicBezTo>
                    <a:pt x="16345" y="2574"/>
                    <a:pt x="18137" y="1218"/>
                    <a:pt x="20059" y="1432"/>
                  </a:cubicBezTo>
                  <a:cubicBezTo>
                    <a:pt x="22440" y="1697"/>
                    <a:pt x="24377" y="5055"/>
                    <a:pt x="26649" y="4298"/>
                  </a:cubicBezTo>
                  <a:cubicBezTo>
                    <a:pt x="30150" y="3131"/>
                    <a:pt x="33958" y="1395"/>
                    <a:pt x="37538" y="2292"/>
                  </a:cubicBezTo>
                </a:path>
              </a:pathLst>
            </a:cu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6" name="Google Shape;186;g1e51c663a75_0_101"/>
            <p:cNvSpPr txBox="1"/>
            <p:nvPr/>
          </p:nvSpPr>
          <p:spPr>
            <a:xfrm>
              <a:off x="1478249" y="4212200"/>
              <a:ext cx="8355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de-DE" sz="1800">
                  <a:solidFill>
                    <a:srgbClr val="FFFFFF"/>
                  </a:solidFill>
                  <a:highlight>
                    <a:srgbClr val="0000FF"/>
                  </a:highlight>
                  <a:latin typeface="Ubuntu"/>
                  <a:ea typeface="Ubuntu"/>
                  <a:cs typeface="Ubuntu"/>
                  <a:sym typeface="Ubuntu"/>
                </a:rPr>
                <a:t>Atrito</a:t>
              </a:r>
              <a:endParaRPr b="1" sz="1800">
                <a:solidFill>
                  <a:srgbClr val="FFFFFF"/>
                </a:solidFill>
                <a:highlight>
                  <a:srgbClr val="0000FF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51c663a75_0_128"/>
          <p:cNvSpPr txBox="1"/>
          <p:nvPr>
            <p:ph type="title"/>
          </p:nvPr>
        </p:nvSpPr>
        <p:spPr>
          <a:xfrm>
            <a:off x="838200" y="1303700"/>
            <a:ext cx="10681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35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rPr>
              <a:t>Suspensão</a:t>
            </a:r>
            <a:endParaRPr sz="3500">
              <a:solidFill>
                <a:schemeClr val="lt2"/>
              </a:solidFill>
            </a:endParaRPr>
          </a:p>
        </p:txBody>
      </p:sp>
      <p:grpSp>
        <p:nvGrpSpPr>
          <p:cNvPr id="192" name="Google Shape;192;g1e51c663a75_0_128"/>
          <p:cNvGrpSpPr/>
          <p:nvPr/>
        </p:nvGrpSpPr>
        <p:grpSpPr>
          <a:xfrm>
            <a:off x="1250109" y="2371617"/>
            <a:ext cx="9691784" cy="4083951"/>
            <a:chOff x="311700" y="1141059"/>
            <a:chExt cx="8578319" cy="3661095"/>
          </a:xfrm>
        </p:grpSpPr>
        <p:pic>
          <p:nvPicPr>
            <p:cNvPr id="193" name="Google Shape;193;g1e51c663a75_0_1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141175"/>
              <a:ext cx="4637802" cy="342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g1e51c663a75_0_128"/>
            <p:cNvSpPr txBox="1"/>
            <p:nvPr/>
          </p:nvSpPr>
          <p:spPr>
            <a:xfrm>
              <a:off x="4403000" y="3184678"/>
              <a:ext cx="2373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195" name="Google Shape;195;g1e51c663a75_0_128"/>
            <p:cNvPicPr preferRelativeResize="0"/>
            <p:nvPr/>
          </p:nvPicPr>
          <p:blipFill rotWithShape="1">
            <a:blip r:embed="rId4">
              <a:alphaModFix/>
            </a:blip>
            <a:srcRect b="23788" l="29091" r="47111" t="45667"/>
            <a:stretch/>
          </p:blipFill>
          <p:spPr>
            <a:xfrm>
              <a:off x="5329750" y="1141175"/>
              <a:ext cx="1577674" cy="15187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g1e51c663a75_0_128"/>
            <p:cNvSpPr txBox="1"/>
            <p:nvPr/>
          </p:nvSpPr>
          <p:spPr>
            <a:xfrm>
              <a:off x="5615625" y="1898378"/>
              <a:ext cx="2373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grpSp>
          <p:nvGrpSpPr>
            <p:cNvPr id="197" name="Google Shape;197;g1e51c663a75_0_128"/>
            <p:cNvGrpSpPr/>
            <p:nvPr/>
          </p:nvGrpSpPr>
          <p:grpSpPr>
            <a:xfrm>
              <a:off x="7090780" y="1141059"/>
              <a:ext cx="1799239" cy="1518623"/>
              <a:chOff x="6992264" y="1898375"/>
              <a:chExt cx="1677299" cy="1568826"/>
            </a:xfrm>
          </p:grpSpPr>
          <p:pic>
            <p:nvPicPr>
              <p:cNvPr id="198" name="Google Shape;198;g1e51c663a75_0_128"/>
              <p:cNvPicPr preferRelativeResize="0"/>
              <p:nvPr/>
            </p:nvPicPr>
            <p:blipFill rotWithShape="1">
              <a:blip r:embed="rId5">
                <a:alphaModFix/>
              </a:blip>
              <a:srcRect b="39768" l="18082" r="23943" t="29731"/>
              <a:stretch/>
            </p:blipFill>
            <p:spPr>
              <a:xfrm>
                <a:off x="6992264" y="1898375"/>
                <a:ext cx="1677299" cy="15688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9" name="Google Shape;199;g1e51c663a75_0_128"/>
              <p:cNvSpPr txBox="1"/>
              <p:nvPr/>
            </p:nvSpPr>
            <p:spPr>
              <a:xfrm>
                <a:off x="7712256" y="2593875"/>
                <a:ext cx="237300" cy="51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de-DE" sz="2400">
                    <a:solidFill>
                      <a:srgbClr val="FFFFFF"/>
                    </a:solidFill>
                    <a:highlight>
                      <a:srgbClr val="FF0000"/>
                    </a:highlight>
                    <a:latin typeface="Ubuntu"/>
                    <a:ea typeface="Ubuntu"/>
                    <a:cs typeface="Ubuntu"/>
                    <a:sym typeface="Ubuntu"/>
                  </a:rPr>
                  <a:t>3</a:t>
                </a:r>
                <a:endParaRPr b="1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  <p:sp>
          <p:nvSpPr>
            <p:cNvPr id="200" name="Google Shape;200;g1e51c663a75_0_128"/>
            <p:cNvSpPr/>
            <p:nvPr/>
          </p:nvSpPr>
          <p:spPr>
            <a:xfrm>
              <a:off x="2865450" y="2994400"/>
              <a:ext cx="14325" cy="1174850"/>
            </a:xfrm>
            <a:custGeom>
              <a:rect b="b" l="l" r="r" t="t"/>
              <a:pathLst>
                <a:path extrusionOk="0" h="46994" w="573">
                  <a:moveTo>
                    <a:pt x="0" y="46994"/>
                  </a:moveTo>
                  <a:cubicBezTo>
                    <a:pt x="0" y="31328"/>
                    <a:pt x="573" y="15666"/>
                    <a:pt x="573" y="0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sp>
        <p:sp>
          <p:nvSpPr>
            <p:cNvPr id="201" name="Google Shape;201;g1e51c663a75_0_128"/>
            <p:cNvSpPr/>
            <p:nvPr/>
          </p:nvSpPr>
          <p:spPr>
            <a:xfrm>
              <a:off x="5293925" y="3236092"/>
              <a:ext cx="478725" cy="754050"/>
            </a:xfrm>
            <a:custGeom>
              <a:rect b="b" l="l" r="r" t="t"/>
              <a:pathLst>
                <a:path extrusionOk="0" h="30162" w="19149">
                  <a:moveTo>
                    <a:pt x="0" y="1794"/>
                  </a:moveTo>
                  <a:cubicBezTo>
                    <a:pt x="5480" y="425"/>
                    <a:pt x="14003" y="-1905"/>
                    <a:pt x="16907" y="2940"/>
                  </a:cubicBezTo>
                  <a:cubicBezTo>
                    <a:pt x="19370" y="7049"/>
                    <a:pt x="18053" y="12477"/>
                    <a:pt x="18053" y="17268"/>
                  </a:cubicBezTo>
                  <a:cubicBezTo>
                    <a:pt x="18053" y="21093"/>
                    <a:pt x="20047" y="25178"/>
                    <a:pt x="18626" y="28729"/>
                  </a:cubicBezTo>
                  <a:cubicBezTo>
                    <a:pt x="18019" y="30247"/>
                    <a:pt x="15390" y="29302"/>
                    <a:pt x="13755" y="29302"/>
                  </a:cubicBezTo>
                  <a:cubicBezTo>
                    <a:pt x="9924" y="29302"/>
                    <a:pt x="6124" y="30162"/>
                    <a:pt x="2293" y="30162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2" name="Google Shape;202;g1e51c663a75_0_128"/>
            <p:cNvSpPr/>
            <p:nvPr/>
          </p:nvSpPr>
          <p:spPr>
            <a:xfrm>
              <a:off x="6123348" y="3207258"/>
              <a:ext cx="438550" cy="782025"/>
            </a:xfrm>
            <a:custGeom>
              <a:rect b="b" l="l" r="r" t="t"/>
              <a:pathLst>
                <a:path extrusionOk="0" h="31281" w="17542">
                  <a:moveTo>
                    <a:pt x="15250" y="369"/>
                  </a:moveTo>
                  <a:cubicBezTo>
                    <a:pt x="12005" y="-441"/>
                    <a:pt x="8554" y="378"/>
                    <a:pt x="5221" y="656"/>
                  </a:cubicBezTo>
                  <a:cubicBezTo>
                    <a:pt x="3793" y="775"/>
                    <a:pt x="1660" y="-572"/>
                    <a:pt x="922" y="656"/>
                  </a:cubicBezTo>
                  <a:cubicBezTo>
                    <a:pt x="-1045" y="3931"/>
                    <a:pt x="922" y="8297"/>
                    <a:pt x="922" y="12118"/>
                  </a:cubicBezTo>
                  <a:cubicBezTo>
                    <a:pt x="922" y="18443"/>
                    <a:pt x="856" y="26504"/>
                    <a:pt x="5794" y="30456"/>
                  </a:cubicBezTo>
                  <a:cubicBezTo>
                    <a:pt x="8874" y="32921"/>
                    <a:pt x="13597" y="29024"/>
                    <a:pt x="17542" y="29024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3" name="Google Shape;203;g1e51c663a75_0_128"/>
            <p:cNvSpPr/>
            <p:nvPr/>
          </p:nvSpPr>
          <p:spPr>
            <a:xfrm>
              <a:off x="5623475" y="3030225"/>
              <a:ext cx="723525" cy="1275125"/>
            </a:xfrm>
            <a:custGeom>
              <a:rect b="b" l="l" r="r" t="t"/>
              <a:pathLst>
                <a:path extrusionOk="0" h="51005" w="28941">
                  <a:moveTo>
                    <a:pt x="0" y="0"/>
                  </a:moveTo>
                  <a:cubicBezTo>
                    <a:pt x="6869" y="6869"/>
                    <a:pt x="9465" y="16978"/>
                    <a:pt x="14613" y="25216"/>
                  </a:cubicBezTo>
                  <a:cubicBezTo>
                    <a:pt x="19825" y="33555"/>
                    <a:pt x="25828" y="41677"/>
                    <a:pt x="28941" y="51005"/>
                  </a:cubicBezTo>
                </a:path>
              </a:pathLst>
            </a:cu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stealth"/>
              <a:tailEnd len="med" w="med" type="stealth"/>
            </a:ln>
          </p:spPr>
        </p:sp>
        <p:sp>
          <p:nvSpPr>
            <p:cNvPr id="204" name="Google Shape;204;g1e51c663a75_0_128"/>
            <p:cNvSpPr txBox="1"/>
            <p:nvPr/>
          </p:nvSpPr>
          <p:spPr>
            <a:xfrm>
              <a:off x="6223975" y="4305353"/>
              <a:ext cx="2373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5" name="Google Shape;205;g1e51c663a75_0_128"/>
            <p:cNvSpPr txBox="1"/>
            <p:nvPr/>
          </p:nvSpPr>
          <p:spPr>
            <a:xfrm>
              <a:off x="5380087" y="3336078"/>
              <a:ext cx="2373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6" name="Google Shape;206;g1e51c663a75_0_128"/>
            <p:cNvSpPr txBox="1"/>
            <p:nvPr/>
          </p:nvSpPr>
          <p:spPr>
            <a:xfrm>
              <a:off x="6323925" y="3304778"/>
              <a:ext cx="237300" cy="49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-DE" sz="2400">
                  <a:solidFill>
                    <a:srgbClr val="FFFFFF"/>
                  </a:solidFill>
                  <a:highlight>
                    <a:srgbClr val="FF0000"/>
                  </a:highlight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2400">
                <a:solidFill>
                  <a:srgbClr val="FFFFFF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07" name="Google Shape;207;g1e51c663a75_0_128"/>
            <p:cNvSpPr/>
            <p:nvPr/>
          </p:nvSpPr>
          <p:spPr>
            <a:xfrm>
              <a:off x="5986125" y="3738775"/>
              <a:ext cx="337800" cy="2937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g1e51c663a75_0_128"/>
            <p:cNvSpPr/>
            <p:nvPr/>
          </p:nvSpPr>
          <p:spPr>
            <a:xfrm>
              <a:off x="5565375" y="3178050"/>
              <a:ext cx="337800" cy="2937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g1e51c663a75_0_128"/>
            <p:cNvSpPr txBox="1"/>
            <p:nvPr/>
          </p:nvSpPr>
          <p:spPr>
            <a:xfrm>
              <a:off x="5080974" y="4107100"/>
              <a:ext cx="8355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>
                  <a:solidFill>
                    <a:schemeClr val="dk1"/>
                  </a:solidFill>
                  <a:highlight>
                    <a:schemeClr val="accent4"/>
                  </a:highlight>
                  <a:latin typeface="Ubuntu"/>
                  <a:ea typeface="Ubuntu"/>
                  <a:cs typeface="Ubuntu"/>
                  <a:sym typeface="Ubuntu"/>
                </a:rPr>
                <a:t>Atrito</a:t>
              </a:r>
              <a:endParaRPr b="1" sz="1800">
                <a:solidFill>
                  <a:schemeClr val="dk1"/>
                </a:solidFill>
                <a:highlight>
                  <a:schemeClr val="accent4"/>
                </a:highlight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210" name="Google Shape;210;g1e51c663a75_0_128"/>
            <p:cNvCxnSpPr/>
            <p:nvPr/>
          </p:nvCxnSpPr>
          <p:spPr>
            <a:xfrm flipH="1" rot="10800000">
              <a:off x="7330175" y="2898750"/>
              <a:ext cx="1504500" cy="265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g1e51c663a75_0_128"/>
            <p:cNvCxnSpPr/>
            <p:nvPr/>
          </p:nvCxnSpPr>
          <p:spPr>
            <a:xfrm rot="10800000">
              <a:off x="8325925" y="2884650"/>
              <a:ext cx="0" cy="573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g1e51c663a75_0_128"/>
            <p:cNvCxnSpPr/>
            <p:nvPr/>
          </p:nvCxnSpPr>
          <p:spPr>
            <a:xfrm rot="10800000">
              <a:off x="7647350" y="2898750"/>
              <a:ext cx="0" cy="573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EDC00"/>
      </a:accent1>
      <a:accent2>
        <a:srgbClr val="4E008E"/>
      </a:accent2>
      <a:accent3>
        <a:srgbClr val="E4A9BB"/>
      </a:accent3>
      <a:accent4>
        <a:srgbClr val="FEDD00"/>
      </a:accent4>
      <a:accent5>
        <a:srgbClr val="E10098"/>
      </a:accent5>
      <a:accent6>
        <a:srgbClr val="2CD5C4"/>
      </a:accent6>
      <a:hlink>
        <a:srgbClr val="E10098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2023-05-19T21:41:14Z</dcterms:created>
</cp:coreProperties>
</file>